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embeddedFontLst>
    <p:embeddedFont>
      <p:font typeface="Raleway"/>
      <p:regular r:id="rId28"/>
      <p:bold r:id="rId29"/>
      <p:italic r:id="rId30"/>
      <p:boldItalic r:id="rId31"/>
    </p:embeddedFont>
    <p:embeddedFont>
      <p:font typeface="Lexend Medium"/>
      <p:regular r:id="rId32"/>
      <p:bold r:id="rId33"/>
    </p:embeddedFont>
    <p:embeddedFont>
      <p:font typeface="Proxima Nova Semibold"/>
      <p:regular r:id="rId34"/>
      <p:bold r:id="rId35"/>
      <p:boldItalic r:id="rId36"/>
    </p:embeddedFont>
    <p:embeddedFont>
      <p:font typeface="Abhaya Libre"/>
      <p:regular r:id="rId37"/>
      <p:bold r:id="rId38"/>
    </p:embeddedFont>
    <p:embeddedFont>
      <p:font typeface="Lexend"/>
      <p:regular r:id="rId39"/>
      <p:bold r:id="rId40"/>
    </p:embeddedFont>
    <p:embeddedFont>
      <p:font typeface="Lexend SemiBold"/>
      <p:regular r:id="rId41"/>
      <p:bold r:id="rId42"/>
    </p:embeddedFont>
    <p:embeddedFont>
      <p:font typeface="Raleway ExtraBold"/>
      <p:bold r:id="rId43"/>
      <p:boldItalic r:id="rId44"/>
    </p:embeddedFont>
    <p:embeddedFont>
      <p:font typeface="Roboto"/>
      <p:regular r:id="rId45"/>
      <p:bold r:id="rId46"/>
      <p:italic r:id="rId47"/>
      <p:boldItalic r:id="rId48"/>
    </p:embeddedFont>
    <p:embeddedFont>
      <p:font typeface="NanumGothicExtraBold"/>
      <p:bold r:id="rId49"/>
    </p:embeddedFont>
    <p:embeddedFont>
      <p:font typeface="Lexend Mega"/>
      <p:regular r:id="rId50"/>
      <p:bold r:id="rId51"/>
    </p:embeddedFont>
    <p:embeddedFont>
      <p:font typeface="Nanum Gothic"/>
      <p:regular r:id="rId52"/>
      <p:bold r:id="rId53"/>
    </p:embeddedFont>
    <p:embeddedFont>
      <p:font typeface="Abhaya Libre Medium"/>
      <p:regular r:id="rId54"/>
      <p:bold r:id="rId5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Lexend-bold.fntdata"/><Relationship Id="rId42" Type="http://schemas.openxmlformats.org/officeDocument/2006/relationships/font" Target="fonts/LexendSemiBold-bold.fntdata"/><Relationship Id="rId41" Type="http://schemas.openxmlformats.org/officeDocument/2006/relationships/font" Target="fonts/LexendSemiBold-regular.fntdata"/><Relationship Id="rId44" Type="http://schemas.openxmlformats.org/officeDocument/2006/relationships/font" Target="fonts/RalewayExtraBold-boldItalic.fntdata"/><Relationship Id="rId43" Type="http://schemas.openxmlformats.org/officeDocument/2006/relationships/font" Target="fonts/RalewayExtraBold-bold.fntdata"/><Relationship Id="rId46" Type="http://schemas.openxmlformats.org/officeDocument/2006/relationships/font" Target="fonts/Roboto-bold.fntdata"/><Relationship Id="rId45"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font" Target="fonts/Roboto-boldItalic.fntdata"/><Relationship Id="rId47" Type="http://schemas.openxmlformats.org/officeDocument/2006/relationships/font" Target="fonts/Roboto-italic.fntdata"/><Relationship Id="rId49" Type="http://schemas.openxmlformats.org/officeDocument/2006/relationships/font" Target="fonts/NanumGothicExtraBold-bold.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Raleway-boldItalic.fntdata"/><Relationship Id="rId30" Type="http://schemas.openxmlformats.org/officeDocument/2006/relationships/font" Target="fonts/Raleway-italic.fntdata"/><Relationship Id="rId33" Type="http://schemas.openxmlformats.org/officeDocument/2006/relationships/font" Target="fonts/LexendMedium-bold.fntdata"/><Relationship Id="rId32" Type="http://schemas.openxmlformats.org/officeDocument/2006/relationships/font" Target="fonts/LexendMedium-regular.fntdata"/><Relationship Id="rId35" Type="http://schemas.openxmlformats.org/officeDocument/2006/relationships/font" Target="fonts/ProximaNovaSemibold-bold.fntdata"/><Relationship Id="rId34" Type="http://schemas.openxmlformats.org/officeDocument/2006/relationships/font" Target="fonts/ProximaNovaSemibold-regular.fntdata"/><Relationship Id="rId37" Type="http://schemas.openxmlformats.org/officeDocument/2006/relationships/font" Target="fonts/AbhayaLibre-regular.fntdata"/><Relationship Id="rId36" Type="http://schemas.openxmlformats.org/officeDocument/2006/relationships/font" Target="fonts/ProximaNovaSemibold-boldItalic.fntdata"/><Relationship Id="rId39" Type="http://schemas.openxmlformats.org/officeDocument/2006/relationships/font" Target="fonts/Lexend-regular.fntdata"/><Relationship Id="rId38" Type="http://schemas.openxmlformats.org/officeDocument/2006/relationships/font" Target="fonts/AbhayaLibre-bold.fntdata"/><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font" Target="fonts/Raleway-regular.fntdata"/><Relationship Id="rId27" Type="http://schemas.openxmlformats.org/officeDocument/2006/relationships/slide" Target="slides/slide23.xml"/><Relationship Id="rId29" Type="http://schemas.openxmlformats.org/officeDocument/2006/relationships/font" Target="fonts/Raleway-bold.fntdata"/><Relationship Id="rId51" Type="http://schemas.openxmlformats.org/officeDocument/2006/relationships/font" Target="fonts/LexendMega-bold.fntdata"/><Relationship Id="rId50" Type="http://schemas.openxmlformats.org/officeDocument/2006/relationships/font" Target="fonts/LexendMega-regular.fntdata"/><Relationship Id="rId53" Type="http://schemas.openxmlformats.org/officeDocument/2006/relationships/font" Target="fonts/NanumGothic-bold.fntdata"/><Relationship Id="rId52" Type="http://schemas.openxmlformats.org/officeDocument/2006/relationships/font" Target="fonts/NanumGothic-regular.fntdata"/><Relationship Id="rId11" Type="http://schemas.openxmlformats.org/officeDocument/2006/relationships/slide" Target="slides/slide7.xml"/><Relationship Id="rId55" Type="http://schemas.openxmlformats.org/officeDocument/2006/relationships/font" Target="fonts/AbhayaLibreMedium-bold.fntdata"/><Relationship Id="rId10" Type="http://schemas.openxmlformats.org/officeDocument/2006/relationships/slide" Target="slides/slide6.xml"/><Relationship Id="rId54" Type="http://schemas.openxmlformats.org/officeDocument/2006/relationships/font" Target="fonts/AbhayaLibreMedium-regular.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b61e6517f4_0_5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b61e6517f4_0_5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4" name="Shape 524"/>
        <p:cNvGrpSpPr/>
        <p:nvPr/>
      </p:nvGrpSpPr>
      <p:grpSpPr>
        <a:xfrm>
          <a:off x="0" y="0"/>
          <a:ext cx="0" cy="0"/>
          <a:chOff x="0" y="0"/>
          <a:chExt cx="0" cy="0"/>
        </a:xfrm>
      </p:grpSpPr>
      <p:sp>
        <p:nvSpPr>
          <p:cNvPr id="525" name="Google Shape;525;g23ee2684158_0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6" name="Google Shape;526;g23ee2684158_0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 name="Shape 535"/>
        <p:cNvGrpSpPr/>
        <p:nvPr/>
      </p:nvGrpSpPr>
      <p:grpSpPr>
        <a:xfrm>
          <a:off x="0" y="0"/>
          <a:ext cx="0" cy="0"/>
          <a:chOff x="0" y="0"/>
          <a:chExt cx="0" cy="0"/>
        </a:xfrm>
      </p:grpSpPr>
      <p:sp>
        <p:nvSpPr>
          <p:cNvPr id="536" name="Google Shape;536;g23ee76230d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7" name="Google Shape;537;g23ee76230d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277fdc1b8ed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1" name="Google Shape;551;g277fdc1b8ed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1" name="Shape 561"/>
        <p:cNvGrpSpPr/>
        <p:nvPr/>
      </p:nvGrpSpPr>
      <p:grpSpPr>
        <a:xfrm>
          <a:off x="0" y="0"/>
          <a:ext cx="0" cy="0"/>
          <a:chOff x="0" y="0"/>
          <a:chExt cx="0" cy="0"/>
        </a:xfrm>
      </p:grpSpPr>
      <p:sp>
        <p:nvSpPr>
          <p:cNvPr id="562" name="Google Shape;562;g23ee2684158_0_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3" name="Google Shape;563;g23ee2684158_0_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23ee2684158_0_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6" name="Google Shape;576;g23ee2684158_0_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7" name="Shape 587"/>
        <p:cNvGrpSpPr/>
        <p:nvPr/>
      </p:nvGrpSpPr>
      <p:grpSpPr>
        <a:xfrm>
          <a:off x="0" y="0"/>
          <a:ext cx="0" cy="0"/>
          <a:chOff x="0" y="0"/>
          <a:chExt cx="0" cy="0"/>
        </a:xfrm>
      </p:grpSpPr>
      <p:sp>
        <p:nvSpPr>
          <p:cNvPr id="588" name="Google Shape;588;g23ee76230d0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23ee76230d0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23ee76230d0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6" name="Google Shape;606;g23ee76230d0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23ee76230d0_5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4" name="Google Shape;614;g23ee76230d0_5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coeficient</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5" name="Shape 625"/>
        <p:cNvGrpSpPr/>
        <p:nvPr/>
      </p:nvGrpSpPr>
      <p:grpSpPr>
        <a:xfrm>
          <a:off x="0" y="0"/>
          <a:ext cx="0" cy="0"/>
          <a:chOff x="0" y="0"/>
          <a:chExt cx="0" cy="0"/>
        </a:xfrm>
      </p:grpSpPr>
      <p:sp>
        <p:nvSpPr>
          <p:cNvPr id="626" name="Google Shape;626;g23ee76230d0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7" name="Google Shape;627;g23ee76230d0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23ee76230d0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23ee76230d0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3ee2684158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3ee2684158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23ee76230d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23ee76230d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700">
                <a:solidFill>
                  <a:srgbClr val="274E13"/>
                </a:solidFill>
                <a:latin typeface="Nanum Gothic"/>
                <a:ea typeface="Nanum Gothic"/>
                <a:cs typeface="Nanum Gothic"/>
                <a:sym typeface="Nanum Gothic"/>
              </a:rPr>
              <a:t>1. Customizing a booking options in OTA. </a:t>
            </a: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Clr>
                <a:schemeClr val="dk1"/>
              </a:buClr>
              <a:buSzPts val="1100"/>
              <a:buFont typeface="Arial"/>
              <a:buNone/>
            </a:pPr>
            <a:r>
              <a:rPr lang="en" sz="1700">
                <a:solidFill>
                  <a:srgbClr val="274E13"/>
                </a:solidFill>
                <a:latin typeface="Nanum Gothic"/>
                <a:ea typeface="Nanum Gothic"/>
                <a:cs typeface="Nanum Gothic"/>
                <a:sym typeface="Nanum Gothic"/>
              </a:rPr>
              <a:t>(shorter lead time, max of 6 months). </a:t>
            </a: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Clr>
                <a:schemeClr val="dk1"/>
              </a:buClr>
              <a:buSzPts val="1100"/>
              <a:buFont typeface="Arial"/>
              <a:buNone/>
            </a:pPr>
            <a:r>
              <a:rPr lang="en" sz="1700">
                <a:solidFill>
                  <a:srgbClr val="274E13"/>
                </a:solidFill>
                <a:latin typeface="Nanum Gothic"/>
                <a:ea typeface="Nanum Gothic"/>
                <a:cs typeface="Nanum Gothic"/>
                <a:sym typeface="Nanum Gothic"/>
              </a:rPr>
              <a:t>2. Create a package of booking deal such as: promo price for room without breakfast, or if pay deposit pay in lesser price. </a:t>
            </a: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Clr>
                <a:schemeClr val="dk1"/>
              </a:buClr>
              <a:buSzPts val="1100"/>
              <a:buFont typeface="Arial"/>
              <a:buNone/>
            </a:pPr>
            <a:r>
              <a:rPr lang="en" sz="1700">
                <a:solidFill>
                  <a:srgbClr val="274E13"/>
                </a:solidFill>
                <a:latin typeface="Nanum Gothic"/>
                <a:ea typeface="Nanum Gothic"/>
                <a:cs typeface="Nanum Gothic"/>
                <a:sym typeface="Nanum Gothic"/>
              </a:rPr>
              <a:t>3. Create a more interactive, friendly city hotel site to attract more guests to book directly to city hotel Kalo gue rekomendasinya:  (buat nambahin rekomendasi, buatin kalimat cakepan aja yak)</a:t>
            </a:r>
            <a:br>
              <a:rPr lang="en" sz="1700">
                <a:solidFill>
                  <a:srgbClr val="274E13"/>
                </a:solidFill>
                <a:latin typeface="Nanum Gothic"/>
                <a:ea typeface="Nanum Gothic"/>
                <a:cs typeface="Nanum Gothic"/>
                <a:sym typeface="Nanum Gothic"/>
              </a:rPr>
            </a:b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Clr>
                <a:schemeClr val="dk1"/>
              </a:buClr>
              <a:buSzPts val="1100"/>
              <a:buFont typeface="Arial"/>
              <a:buNone/>
            </a:pPr>
            <a:r>
              <a:rPr lang="en" sz="1700">
                <a:solidFill>
                  <a:srgbClr val="274E13"/>
                </a:solidFill>
                <a:latin typeface="Nanum Gothic"/>
                <a:ea typeface="Nanum Gothic"/>
                <a:cs typeface="Nanum Gothic"/>
                <a:sym typeface="Nanum Gothic"/>
              </a:rPr>
              <a:t>1. Customizing a booking options in OTA. </a:t>
            </a: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Clr>
                <a:schemeClr val="dk1"/>
              </a:buClr>
              <a:buSzPts val="1100"/>
              <a:buFont typeface="Arial"/>
              <a:buNone/>
            </a:pPr>
            <a:r>
              <a:rPr lang="en" sz="1700">
                <a:solidFill>
                  <a:srgbClr val="274E13"/>
                </a:solidFill>
                <a:latin typeface="Nanum Gothic"/>
                <a:ea typeface="Nanum Gothic"/>
                <a:cs typeface="Nanum Gothic"/>
                <a:sym typeface="Nanum Gothic"/>
              </a:rPr>
              <a:t>(shorter lead time, max of 6 months). </a:t>
            </a: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Clr>
                <a:schemeClr val="dk1"/>
              </a:buClr>
              <a:buSzPts val="1100"/>
              <a:buFont typeface="Arial"/>
              <a:buNone/>
            </a:pPr>
            <a:r>
              <a:rPr lang="en" sz="1700">
                <a:solidFill>
                  <a:srgbClr val="274E13"/>
                </a:solidFill>
                <a:latin typeface="Nanum Gothic"/>
                <a:ea typeface="Nanum Gothic"/>
                <a:cs typeface="Nanum Gothic"/>
                <a:sym typeface="Nanum Gothic"/>
              </a:rPr>
              <a:t>2. Create a package of booking deal such as: promo price for room without breakfast, or if pay deposit pay in lesser price. </a:t>
            </a: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Clr>
                <a:schemeClr val="dk1"/>
              </a:buClr>
              <a:buSzPts val="1100"/>
              <a:buFont typeface="Arial"/>
              <a:buNone/>
            </a:pPr>
            <a:r>
              <a:rPr lang="en" sz="1700">
                <a:solidFill>
                  <a:srgbClr val="274E13"/>
                </a:solidFill>
                <a:latin typeface="Nanum Gothic"/>
                <a:ea typeface="Nanum Gothic"/>
                <a:cs typeface="Nanum Gothic"/>
                <a:sym typeface="Nanum Gothic"/>
              </a:rPr>
              <a:t>3. Create a more interactive, friendly city hotel site to attract more guests to book directly to city hotelKalo gue rekomendasinya:  (buat nambahin rekomendasi, buatin kalimat cakepan aja yak)</a:t>
            </a:r>
            <a:br>
              <a:rPr lang="en" sz="1700">
                <a:solidFill>
                  <a:srgbClr val="274E13"/>
                </a:solidFill>
                <a:latin typeface="Nanum Gothic"/>
                <a:ea typeface="Nanum Gothic"/>
                <a:cs typeface="Nanum Gothic"/>
                <a:sym typeface="Nanum Gothic"/>
              </a:rPr>
            </a:b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t/>
            </a:r>
            <a:endParaRPr sz="1700">
              <a:solidFill>
                <a:srgbClr val="274E13"/>
              </a:solidFill>
              <a:latin typeface="Nanum Gothic"/>
              <a:ea typeface="Nanum Gothic"/>
              <a:cs typeface="Nanum Gothic"/>
              <a:sym typeface="Nanum Gothic"/>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1" name="Shape 661"/>
        <p:cNvGrpSpPr/>
        <p:nvPr/>
      </p:nvGrpSpPr>
      <p:grpSpPr>
        <a:xfrm>
          <a:off x="0" y="0"/>
          <a:ext cx="0" cy="0"/>
          <a:chOff x="0" y="0"/>
          <a:chExt cx="0" cy="0"/>
        </a:xfrm>
      </p:grpSpPr>
      <p:sp>
        <p:nvSpPr>
          <p:cNvPr id="662" name="Google Shape;662;g23ee76230d0_6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3" name="Google Shape;663;g23ee76230d0_6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2" name="Shape 672"/>
        <p:cNvGrpSpPr/>
        <p:nvPr/>
      </p:nvGrpSpPr>
      <p:grpSpPr>
        <a:xfrm>
          <a:off x="0" y="0"/>
          <a:ext cx="0" cy="0"/>
          <a:chOff x="0" y="0"/>
          <a:chExt cx="0" cy="0"/>
        </a:xfrm>
      </p:grpSpPr>
      <p:sp>
        <p:nvSpPr>
          <p:cNvPr id="673" name="Google Shape;673;g23ee76230d0_5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4" name="Google Shape;674;g23ee76230d0_5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g23ee2684158_0_3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g23ee2684158_0_3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23ee2684158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23ee2684158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 name="Shape 423"/>
        <p:cNvGrpSpPr/>
        <p:nvPr/>
      </p:nvGrpSpPr>
      <p:grpSpPr>
        <a:xfrm>
          <a:off x="0" y="0"/>
          <a:ext cx="0" cy="0"/>
          <a:chOff x="0" y="0"/>
          <a:chExt cx="0" cy="0"/>
        </a:xfrm>
      </p:grpSpPr>
      <p:sp>
        <p:nvSpPr>
          <p:cNvPr id="424" name="Google Shape;424;g23ee2684158_0_1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5" name="Google Shape;425;g23ee2684158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23ee2684158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23ee2684158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23ee2684158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1" name="Google Shape;471;g23ee2684158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23ee2684158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23ee2684158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3ee2684158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3ee2684158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0" name="Shape 510"/>
        <p:cNvGrpSpPr/>
        <p:nvPr/>
      </p:nvGrpSpPr>
      <p:grpSpPr>
        <a:xfrm>
          <a:off x="0" y="0"/>
          <a:ext cx="0" cy="0"/>
          <a:chOff x="0" y="0"/>
          <a:chExt cx="0" cy="0"/>
        </a:xfrm>
      </p:grpSpPr>
      <p:sp>
        <p:nvSpPr>
          <p:cNvPr id="511" name="Google Shape;511;g277fdc1b8e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2" name="Google Shape;512;g277fdc1b8e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1371600" y="1657350"/>
            <a:ext cx="6400800" cy="1463100"/>
          </a:xfrm>
          <a:prstGeom prst="rect">
            <a:avLst/>
          </a:prstGeom>
        </p:spPr>
        <p:txBody>
          <a:bodyPr anchorCtr="0" anchor="ctr" bIns="0" lIns="0" spcFirstLastPara="1" rIns="0" wrap="square" tIns="0">
            <a:noAutofit/>
          </a:bodyPr>
          <a:lstStyle>
            <a:lvl1pPr lvl="0" algn="ctr">
              <a:lnSpc>
                <a:spcPct val="80000"/>
              </a:lnSpc>
              <a:spcBef>
                <a:spcPts val="0"/>
              </a:spcBef>
              <a:spcAft>
                <a:spcPts val="0"/>
              </a:spcAft>
              <a:buClr>
                <a:schemeClr val="dk2"/>
              </a:buClr>
              <a:buSzPts val="5200"/>
              <a:buNone/>
              <a:defRPr sz="5200">
                <a:solidFill>
                  <a:schemeClr val="dk2"/>
                </a:solidFill>
              </a:defRPr>
            </a:lvl1pPr>
            <a:lvl2pPr lvl="1" algn="ctr">
              <a:spcBef>
                <a:spcPts val="0"/>
              </a:spcBef>
              <a:spcAft>
                <a:spcPts val="0"/>
              </a:spcAft>
              <a:buClr>
                <a:schemeClr val="dk2"/>
              </a:buClr>
              <a:buSzPts val="5200"/>
              <a:buNone/>
              <a:defRPr sz="5200">
                <a:solidFill>
                  <a:schemeClr val="dk2"/>
                </a:solidFill>
              </a:defRPr>
            </a:lvl2pPr>
            <a:lvl3pPr lvl="2" algn="ctr">
              <a:spcBef>
                <a:spcPts val="0"/>
              </a:spcBef>
              <a:spcAft>
                <a:spcPts val="0"/>
              </a:spcAft>
              <a:buClr>
                <a:schemeClr val="dk2"/>
              </a:buClr>
              <a:buSzPts val="5200"/>
              <a:buNone/>
              <a:defRPr sz="5200">
                <a:solidFill>
                  <a:schemeClr val="dk2"/>
                </a:solidFill>
              </a:defRPr>
            </a:lvl3pPr>
            <a:lvl4pPr lvl="3" algn="ctr">
              <a:spcBef>
                <a:spcPts val="0"/>
              </a:spcBef>
              <a:spcAft>
                <a:spcPts val="0"/>
              </a:spcAft>
              <a:buClr>
                <a:schemeClr val="dk2"/>
              </a:buClr>
              <a:buSzPts val="5200"/>
              <a:buNone/>
              <a:defRPr sz="5200">
                <a:solidFill>
                  <a:schemeClr val="dk2"/>
                </a:solidFill>
              </a:defRPr>
            </a:lvl4pPr>
            <a:lvl5pPr lvl="4" algn="ctr">
              <a:spcBef>
                <a:spcPts val="0"/>
              </a:spcBef>
              <a:spcAft>
                <a:spcPts val="0"/>
              </a:spcAft>
              <a:buClr>
                <a:schemeClr val="dk2"/>
              </a:buClr>
              <a:buSzPts val="5200"/>
              <a:buNone/>
              <a:defRPr sz="5200">
                <a:solidFill>
                  <a:schemeClr val="dk2"/>
                </a:solidFill>
              </a:defRPr>
            </a:lvl5pPr>
            <a:lvl6pPr lvl="5" algn="ctr">
              <a:spcBef>
                <a:spcPts val="0"/>
              </a:spcBef>
              <a:spcAft>
                <a:spcPts val="0"/>
              </a:spcAft>
              <a:buClr>
                <a:schemeClr val="dk2"/>
              </a:buClr>
              <a:buSzPts val="5200"/>
              <a:buNone/>
              <a:defRPr sz="5200">
                <a:solidFill>
                  <a:schemeClr val="dk2"/>
                </a:solidFill>
              </a:defRPr>
            </a:lvl6pPr>
            <a:lvl7pPr lvl="6" algn="ctr">
              <a:spcBef>
                <a:spcPts val="0"/>
              </a:spcBef>
              <a:spcAft>
                <a:spcPts val="0"/>
              </a:spcAft>
              <a:buClr>
                <a:schemeClr val="dk2"/>
              </a:buClr>
              <a:buSzPts val="5200"/>
              <a:buNone/>
              <a:defRPr sz="5200">
                <a:solidFill>
                  <a:schemeClr val="dk2"/>
                </a:solidFill>
              </a:defRPr>
            </a:lvl7pPr>
            <a:lvl8pPr lvl="7" algn="ctr">
              <a:spcBef>
                <a:spcPts val="0"/>
              </a:spcBef>
              <a:spcAft>
                <a:spcPts val="0"/>
              </a:spcAft>
              <a:buClr>
                <a:schemeClr val="dk2"/>
              </a:buClr>
              <a:buSzPts val="5200"/>
              <a:buNone/>
              <a:defRPr sz="5200">
                <a:solidFill>
                  <a:schemeClr val="dk2"/>
                </a:solidFill>
              </a:defRPr>
            </a:lvl8pPr>
            <a:lvl9pPr lvl="8" algn="ctr">
              <a:spcBef>
                <a:spcPts val="0"/>
              </a:spcBef>
              <a:spcAft>
                <a:spcPts val="0"/>
              </a:spcAft>
              <a:buClr>
                <a:schemeClr val="dk2"/>
              </a:buClr>
              <a:buSzPts val="5200"/>
              <a:buNone/>
              <a:defRPr sz="5200">
                <a:solidFill>
                  <a:schemeClr val="dk2"/>
                </a:solidFill>
              </a:defRPr>
            </a:lvl9pPr>
          </a:lstStyle>
          <a:p/>
        </p:txBody>
      </p:sp>
      <p:sp>
        <p:nvSpPr>
          <p:cNvPr id="11" name="Google Shape;11;p2"/>
          <p:cNvSpPr txBox="1"/>
          <p:nvPr>
            <p:ph idx="1" type="subTitle"/>
          </p:nvPr>
        </p:nvSpPr>
        <p:spPr>
          <a:xfrm>
            <a:off x="2455750" y="3784050"/>
            <a:ext cx="4173600" cy="4266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SzPts val="2800"/>
              <a:buNone/>
              <a:defRPr>
                <a:solidFill>
                  <a:schemeClr val="dk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1" name="Shape 41"/>
        <p:cNvGrpSpPr/>
        <p:nvPr/>
      </p:nvGrpSpPr>
      <p:grpSpPr>
        <a:xfrm>
          <a:off x="0" y="0"/>
          <a:ext cx="0" cy="0"/>
          <a:chOff x="0" y="0"/>
          <a:chExt cx="0" cy="0"/>
        </a:xfrm>
      </p:grpSpPr>
      <p:sp>
        <p:nvSpPr>
          <p:cNvPr id="42" name="Google Shape;42;p11"/>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11"/>
          <p:cNvSpPr txBox="1"/>
          <p:nvPr>
            <p:ph hasCustomPrompt="1" type="title"/>
          </p:nvPr>
        </p:nvSpPr>
        <p:spPr>
          <a:xfrm>
            <a:off x="1371600" y="1948375"/>
            <a:ext cx="6400800" cy="989400"/>
          </a:xfrm>
          <a:prstGeom prst="rect">
            <a:avLst/>
          </a:prstGeom>
        </p:spPr>
        <p:txBody>
          <a:bodyPr anchorCtr="0" anchor="ctr" bIns="0" lIns="0" spcFirstLastPara="1" rIns="0" wrap="square" tIns="0">
            <a:noAutofit/>
          </a:bodyPr>
          <a:lstStyle>
            <a:lvl1pPr lvl="0" algn="ctr">
              <a:spcBef>
                <a:spcPts val="0"/>
              </a:spcBef>
              <a:spcAft>
                <a:spcPts val="0"/>
              </a:spcAft>
              <a:buSzPts val="7200"/>
              <a:buNone/>
              <a:defRPr sz="7500">
                <a:solidFill>
                  <a:schemeClr val="dk2"/>
                </a:solidFill>
              </a:defRPr>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44" name="Google Shape;44;p11"/>
          <p:cNvSpPr txBox="1"/>
          <p:nvPr>
            <p:ph idx="1" type="subTitle"/>
          </p:nvPr>
        </p:nvSpPr>
        <p:spPr>
          <a:xfrm>
            <a:off x="1371600" y="2937775"/>
            <a:ext cx="6400800" cy="45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solidFill>
                  <a:schemeClr val="dk2"/>
                </a:solidFill>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45" name="Shape 4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spTree>
      <p:nvGrpSpPr>
        <p:cNvPr id="46" name="Shape 46"/>
        <p:cNvGrpSpPr/>
        <p:nvPr/>
      </p:nvGrpSpPr>
      <p:grpSpPr>
        <a:xfrm>
          <a:off x="0" y="0"/>
          <a:ext cx="0" cy="0"/>
          <a:chOff x="0" y="0"/>
          <a:chExt cx="0" cy="0"/>
        </a:xfrm>
      </p:grpSpPr>
      <p:sp>
        <p:nvSpPr>
          <p:cNvPr id="47" name="Google Shape;47;p13"/>
          <p:cNvSpPr txBox="1"/>
          <p:nvPr>
            <p:ph idx="1" type="subTitle"/>
          </p:nvPr>
        </p:nvSpPr>
        <p:spPr>
          <a:xfrm>
            <a:off x="720000" y="1282550"/>
            <a:ext cx="3446700" cy="2830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rgbClr val="595959"/>
              </a:buClr>
              <a:buSzPts val="1000"/>
              <a:buFont typeface="Anaheim"/>
              <a:buChar char="●"/>
              <a:defRPr sz="1400"/>
            </a:lvl1pPr>
            <a:lvl2pPr lvl="1" rtl="0">
              <a:lnSpc>
                <a:spcPct val="100000"/>
              </a:lnSpc>
              <a:spcBef>
                <a:spcPts val="0"/>
              </a:spcBef>
              <a:spcAft>
                <a:spcPts val="0"/>
              </a:spcAft>
              <a:buClr>
                <a:srgbClr val="595959"/>
              </a:buClr>
              <a:buSzPts val="1400"/>
              <a:buFont typeface="Anaheim"/>
              <a:buChar char="○"/>
              <a:defRPr/>
            </a:lvl2pPr>
            <a:lvl3pPr lvl="2" rtl="0">
              <a:lnSpc>
                <a:spcPct val="100000"/>
              </a:lnSpc>
              <a:spcBef>
                <a:spcPts val="0"/>
              </a:spcBef>
              <a:spcAft>
                <a:spcPts val="0"/>
              </a:spcAft>
              <a:buClr>
                <a:srgbClr val="595959"/>
              </a:buClr>
              <a:buSzPts val="1400"/>
              <a:buFont typeface="Anaheim"/>
              <a:buChar char="■"/>
              <a:defRPr/>
            </a:lvl3pPr>
            <a:lvl4pPr lvl="3" rtl="0">
              <a:lnSpc>
                <a:spcPct val="100000"/>
              </a:lnSpc>
              <a:spcBef>
                <a:spcPts val="0"/>
              </a:spcBef>
              <a:spcAft>
                <a:spcPts val="0"/>
              </a:spcAft>
              <a:buClr>
                <a:srgbClr val="595959"/>
              </a:buClr>
              <a:buSzPts val="1400"/>
              <a:buFont typeface="Anaheim"/>
              <a:buChar char="●"/>
              <a:defRPr/>
            </a:lvl4pPr>
            <a:lvl5pPr lvl="4" rtl="0">
              <a:lnSpc>
                <a:spcPct val="100000"/>
              </a:lnSpc>
              <a:spcBef>
                <a:spcPts val="0"/>
              </a:spcBef>
              <a:spcAft>
                <a:spcPts val="0"/>
              </a:spcAft>
              <a:buClr>
                <a:srgbClr val="595959"/>
              </a:buClr>
              <a:buSzPts val="1400"/>
              <a:buFont typeface="Anaheim"/>
              <a:buChar char="○"/>
              <a:defRPr/>
            </a:lvl5pPr>
            <a:lvl6pPr lvl="5" rtl="0">
              <a:lnSpc>
                <a:spcPct val="100000"/>
              </a:lnSpc>
              <a:spcBef>
                <a:spcPts val="0"/>
              </a:spcBef>
              <a:spcAft>
                <a:spcPts val="0"/>
              </a:spcAft>
              <a:buClr>
                <a:srgbClr val="595959"/>
              </a:buClr>
              <a:buSzPts val="1400"/>
              <a:buFont typeface="Anaheim"/>
              <a:buChar char="■"/>
              <a:defRPr/>
            </a:lvl6pPr>
            <a:lvl7pPr lvl="6" rtl="0">
              <a:lnSpc>
                <a:spcPct val="100000"/>
              </a:lnSpc>
              <a:spcBef>
                <a:spcPts val="0"/>
              </a:spcBef>
              <a:spcAft>
                <a:spcPts val="0"/>
              </a:spcAft>
              <a:buClr>
                <a:srgbClr val="595959"/>
              </a:buClr>
              <a:buSzPts val="1400"/>
              <a:buFont typeface="Anaheim"/>
              <a:buChar char="●"/>
              <a:defRPr/>
            </a:lvl7pPr>
            <a:lvl8pPr lvl="7" rtl="0">
              <a:lnSpc>
                <a:spcPct val="100000"/>
              </a:lnSpc>
              <a:spcBef>
                <a:spcPts val="0"/>
              </a:spcBef>
              <a:spcAft>
                <a:spcPts val="0"/>
              </a:spcAft>
              <a:buClr>
                <a:srgbClr val="595959"/>
              </a:buClr>
              <a:buSzPts val="1400"/>
              <a:buFont typeface="Anaheim"/>
              <a:buChar char="○"/>
              <a:defRPr/>
            </a:lvl8pPr>
            <a:lvl9pPr lvl="8" rtl="0">
              <a:lnSpc>
                <a:spcPct val="100000"/>
              </a:lnSpc>
              <a:spcBef>
                <a:spcPts val="0"/>
              </a:spcBef>
              <a:spcAft>
                <a:spcPts val="0"/>
              </a:spcAft>
              <a:buClr>
                <a:srgbClr val="595959"/>
              </a:buClr>
              <a:buSzPts val="1400"/>
              <a:buFont typeface="Anaheim"/>
              <a:buChar char="■"/>
              <a:defRPr/>
            </a:lvl9pPr>
          </a:lstStyle>
          <a:p/>
        </p:txBody>
      </p:sp>
      <p:sp>
        <p:nvSpPr>
          <p:cNvPr id="48" name="Google Shape;48;p13"/>
          <p:cNvSpPr txBox="1"/>
          <p:nvPr>
            <p:ph type="title"/>
          </p:nvPr>
        </p:nvSpPr>
        <p:spPr>
          <a:xfrm>
            <a:off x="720000" y="395625"/>
            <a:ext cx="3852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BLANK_3">
    <p:bg>
      <p:bgPr>
        <a:solidFill>
          <a:schemeClr val="lt1"/>
        </a:solidFill>
      </p:bgPr>
    </p:bg>
    <p:spTree>
      <p:nvGrpSpPr>
        <p:cNvPr id="49" name="Shape 49"/>
        <p:cNvGrpSpPr/>
        <p:nvPr/>
      </p:nvGrpSpPr>
      <p:grpSpPr>
        <a:xfrm>
          <a:off x="0" y="0"/>
          <a:ext cx="0" cy="0"/>
          <a:chOff x="0" y="0"/>
          <a:chExt cx="0" cy="0"/>
        </a:xfrm>
      </p:grpSpPr>
      <p:sp>
        <p:nvSpPr>
          <p:cNvPr id="50" name="Google Shape;50;p14"/>
          <p:cNvSpPr txBox="1"/>
          <p:nvPr>
            <p:ph idx="1" type="subTitle"/>
          </p:nvPr>
        </p:nvSpPr>
        <p:spPr>
          <a:xfrm>
            <a:off x="720000" y="2757700"/>
            <a:ext cx="3227100" cy="9420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1" name="Google Shape;51;p14"/>
          <p:cNvSpPr txBox="1"/>
          <p:nvPr>
            <p:ph type="title"/>
          </p:nvPr>
        </p:nvSpPr>
        <p:spPr>
          <a:xfrm>
            <a:off x="720000" y="1236075"/>
            <a:ext cx="3613800" cy="13578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2" name="Google Shape;52;p14"/>
          <p:cNvSpPr txBox="1"/>
          <p:nvPr>
            <p:ph idx="2"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BLANK_7">
    <p:bg>
      <p:bgPr>
        <a:solidFill>
          <a:schemeClr val="lt1"/>
        </a:solidFill>
      </p:bgPr>
    </p:bg>
    <p:spTree>
      <p:nvGrpSpPr>
        <p:cNvPr id="53" name="Shape 53"/>
        <p:cNvGrpSpPr/>
        <p:nvPr/>
      </p:nvGrpSpPr>
      <p:grpSpPr>
        <a:xfrm>
          <a:off x="0" y="0"/>
          <a:ext cx="0" cy="0"/>
          <a:chOff x="0" y="0"/>
          <a:chExt cx="0" cy="0"/>
        </a:xfrm>
      </p:grpSpPr>
      <p:sp>
        <p:nvSpPr>
          <p:cNvPr id="54" name="Google Shape;54;p15"/>
          <p:cNvSpPr txBox="1"/>
          <p:nvPr>
            <p:ph type="title"/>
          </p:nvPr>
        </p:nvSpPr>
        <p:spPr>
          <a:xfrm>
            <a:off x="5688000" y="1744463"/>
            <a:ext cx="2743200" cy="548700"/>
          </a:xfrm>
          <a:prstGeom prst="rect">
            <a:avLst/>
          </a:prstGeom>
        </p:spPr>
        <p:txBody>
          <a:bodyPr anchorCtr="0" anchor="ctr" bIns="0" lIns="0" spcFirstLastPara="1" rIns="0" wrap="square" tIns="0">
            <a:noAutofit/>
          </a:bodyPr>
          <a:lstStyle>
            <a:lvl1pPr lvl="0" rtl="0" algn="r">
              <a:spcBef>
                <a:spcPts val="0"/>
              </a:spcBef>
              <a:spcAft>
                <a:spcPts val="0"/>
              </a:spcAft>
              <a:buSzPts val="3000"/>
              <a:buNone/>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55" name="Google Shape;55;p15"/>
          <p:cNvSpPr txBox="1"/>
          <p:nvPr>
            <p:ph idx="1" type="subTitle"/>
          </p:nvPr>
        </p:nvSpPr>
        <p:spPr>
          <a:xfrm>
            <a:off x="5688000" y="2301637"/>
            <a:ext cx="2743200" cy="1097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cxnSp>
        <p:nvCxnSpPr>
          <p:cNvPr id="56" name="Google Shape;56;p15"/>
          <p:cNvCxnSpPr/>
          <p:nvPr/>
        </p:nvCxnSpPr>
        <p:spPr>
          <a:xfrm rot="10800000">
            <a:off x="713275" y="269100"/>
            <a:ext cx="6986100" cy="0"/>
          </a:xfrm>
          <a:prstGeom prst="straightConnector1">
            <a:avLst/>
          </a:prstGeom>
          <a:noFill/>
          <a:ln cap="flat" cmpd="sng" w="9525">
            <a:solidFill>
              <a:schemeClr val="dk1"/>
            </a:solidFill>
            <a:prstDash val="solid"/>
            <a:round/>
            <a:headEnd len="med" w="med" type="none"/>
            <a:tailEnd len="med" w="med" type="none"/>
          </a:ln>
        </p:spPr>
      </p:cxnSp>
      <p:cxnSp>
        <p:nvCxnSpPr>
          <p:cNvPr id="57" name="Google Shape;57;p15"/>
          <p:cNvCxnSpPr/>
          <p:nvPr/>
        </p:nvCxnSpPr>
        <p:spPr>
          <a:xfrm>
            <a:off x="1444625" y="4874250"/>
            <a:ext cx="6984300" cy="0"/>
          </a:xfrm>
          <a:prstGeom prst="straightConnector1">
            <a:avLst/>
          </a:prstGeom>
          <a:noFill/>
          <a:ln cap="flat" cmpd="sng" w="9525">
            <a:solidFill>
              <a:schemeClr val="dk1"/>
            </a:solidFill>
            <a:prstDash val="solid"/>
            <a:round/>
            <a:headEnd len="med" w="med" type="none"/>
            <a:tailEnd len="med" w="med" type="none"/>
          </a:ln>
        </p:spPr>
      </p:cxnSp>
      <p:sp>
        <p:nvSpPr>
          <p:cNvPr id="58" name="Google Shape;58;p15"/>
          <p:cNvSpPr txBox="1"/>
          <p:nvPr>
            <p:ph idx="2"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59" name="Google Shape;59;p15"/>
          <p:cNvSpPr txBox="1"/>
          <p:nvPr>
            <p:ph idx="3"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BLANK_11">
    <p:bg>
      <p:bgPr>
        <a:solidFill>
          <a:schemeClr val="lt1"/>
        </a:solidFill>
      </p:bgPr>
    </p:bg>
    <p:spTree>
      <p:nvGrpSpPr>
        <p:cNvPr id="60" name="Shape 60"/>
        <p:cNvGrpSpPr/>
        <p:nvPr/>
      </p:nvGrpSpPr>
      <p:grpSpPr>
        <a:xfrm>
          <a:off x="0" y="0"/>
          <a:ext cx="0" cy="0"/>
          <a:chOff x="0" y="0"/>
          <a:chExt cx="0" cy="0"/>
        </a:xfrm>
      </p:grpSpPr>
      <p:sp>
        <p:nvSpPr>
          <p:cNvPr id="61" name="Google Shape;61;p16"/>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6"/>
          <p:cNvSpPr txBox="1"/>
          <p:nvPr>
            <p:ph type="title"/>
          </p:nvPr>
        </p:nvSpPr>
        <p:spPr>
          <a:xfrm>
            <a:off x="4383868" y="1637963"/>
            <a:ext cx="3789900" cy="1061400"/>
          </a:xfrm>
          <a:prstGeom prst="rect">
            <a:avLst/>
          </a:prstGeom>
        </p:spPr>
        <p:txBody>
          <a:bodyPr anchorCtr="0" anchor="ctr" bIns="0" lIns="0" spcFirstLastPara="1" rIns="0" wrap="square" tIns="0">
            <a:noAutofit/>
          </a:bodyPr>
          <a:lstStyle>
            <a:lvl1pPr lvl="0" rtl="0" algn="ctr">
              <a:spcBef>
                <a:spcPts val="0"/>
              </a:spcBef>
              <a:spcAft>
                <a:spcPts val="0"/>
              </a:spcAft>
              <a:buClr>
                <a:schemeClr val="dk2"/>
              </a:buClr>
              <a:buSzPts val="3000"/>
              <a:buNone/>
              <a:defRPr sz="7500">
                <a:solidFill>
                  <a:schemeClr val="dk2"/>
                </a:solidFill>
              </a:defRPr>
            </a:lvl1pPr>
            <a:lvl2pPr lvl="1" rtl="0" algn="ctr">
              <a:spcBef>
                <a:spcPts val="0"/>
              </a:spcBef>
              <a:spcAft>
                <a:spcPts val="0"/>
              </a:spcAft>
              <a:buClr>
                <a:schemeClr val="dk2"/>
              </a:buClr>
              <a:buSzPts val="4800"/>
              <a:buNone/>
              <a:defRPr sz="4800">
                <a:solidFill>
                  <a:schemeClr val="dk2"/>
                </a:solidFill>
              </a:defRPr>
            </a:lvl2pPr>
            <a:lvl3pPr lvl="2" rtl="0" algn="ctr">
              <a:spcBef>
                <a:spcPts val="0"/>
              </a:spcBef>
              <a:spcAft>
                <a:spcPts val="0"/>
              </a:spcAft>
              <a:buClr>
                <a:schemeClr val="dk2"/>
              </a:buClr>
              <a:buSzPts val="4800"/>
              <a:buNone/>
              <a:defRPr sz="4800">
                <a:solidFill>
                  <a:schemeClr val="dk2"/>
                </a:solidFill>
              </a:defRPr>
            </a:lvl3pPr>
            <a:lvl4pPr lvl="3" rtl="0" algn="ctr">
              <a:spcBef>
                <a:spcPts val="0"/>
              </a:spcBef>
              <a:spcAft>
                <a:spcPts val="0"/>
              </a:spcAft>
              <a:buClr>
                <a:schemeClr val="dk2"/>
              </a:buClr>
              <a:buSzPts val="4800"/>
              <a:buNone/>
              <a:defRPr sz="4800">
                <a:solidFill>
                  <a:schemeClr val="dk2"/>
                </a:solidFill>
              </a:defRPr>
            </a:lvl4pPr>
            <a:lvl5pPr lvl="4" rtl="0" algn="ctr">
              <a:spcBef>
                <a:spcPts val="0"/>
              </a:spcBef>
              <a:spcAft>
                <a:spcPts val="0"/>
              </a:spcAft>
              <a:buClr>
                <a:schemeClr val="dk2"/>
              </a:buClr>
              <a:buSzPts val="4800"/>
              <a:buNone/>
              <a:defRPr sz="4800">
                <a:solidFill>
                  <a:schemeClr val="dk2"/>
                </a:solidFill>
              </a:defRPr>
            </a:lvl5pPr>
            <a:lvl6pPr lvl="5" rtl="0" algn="ctr">
              <a:spcBef>
                <a:spcPts val="0"/>
              </a:spcBef>
              <a:spcAft>
                <a:spcPts val="0"/>
              </a:spcAft>
              <a:buClr>
                <a:schemeClr val="dk2"/>
              </a:buClr>
              <a:buSzPts val="4800"/>
              <a:buNone/>
              <a:defRPr sz="4800">
                <a:solidFill>
                  <a:schemeClr val="dk2"/>
                </a:solidFill>
              </a:defRPr>
            </a:lvl6pPr>
            <a:lvl7pPr lvl="6" rtl="0" algn="ctr">
              <a:spcBef>
                <a:spcPts val="0"/>
              </a:spcBef>
              <a:spcAft>
                <a:spcPts val="0"/>
              </a:spcAft>
              <a:buClr>
                <a:schemeClr val="dk2"/>
              </a:buClr>
              <a:buSzPts val="4800"/>
              <a:buNone/>
              <a:defRPr sz="4800">
                <a:solidFill>
                  <a:schemeClr val="dk2"/>
                </a:solidFill>
              </a:defRPr>
            </a:lvl7pPr>
            <a:lvl8pPr lvl="7" rtl="0" algn="ctr">
              <a:spcBef>
                <a:spcPts val="0"/>
              </a:spcBef>
              <a:spcAft>
                <a:spcPts val="0"/>
              </a:spcAft>
              <a:buClr>
                <a:schemeClr val="dk2"/>
              </a:buClr>
              <a:buSzPts val="4800"/>
              <a:buNone/>
              <a:defRPr sz="4800">
                <a:solidFill>
                  <a:schemeClr val="dk2"/>
                </a:solidFill>
              </a:defRPr>
            </a:lvl8pPr>
            <a:lvl9pPr lvl="8" rtl="0" algn="ctr">
              <a:spcBef>
                <a:spcPts val="0"/>
              </a:spcBef>
              <a:spcAft>
                <a:spcPts val="0"/>
              </a:spcAft>
              <a:buClr>
                <a:schemeClr val="dk2"/>
              </a:buClr>
              <a:buSzPts val="4800"/>
              <a:buNone/>
              <a:defRPr sz="4800">
                <a:solidFill>
                  <a:schemeClr val="dk2"/>
                </a:solidFill>
              </a:defRPr>
            </a:lvl9pPr>
          </a:lstStyle>
          <a:p/>
        </p:txBody>
      </p:sp>
      <p:sp>
        <p:nvSpPr>
          <p:cNvPr id="63" name="Google Shape;63;p16"/>
          <p:cNvSpPr txBox="1"/>
          <p:nvPr>
            <p:ph idx="1" type="subTitle"/>
          </p:nvPr>
        </p:nvSpPr>
        <p:spPr>
          <a:xfrm>
            <a:off x="4383868" y="2699363"/>
            <a:ext cx="3789900" cy="7956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2"/>
              </a:buClr>
              <a:buSzPts val="1600"/>
              <a:buNone/>
              <a:defRPr>
                <a:solidFill>
                  <a:schemeClr val="dk2"/>
                </a:solidFill>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cxnSp>
        <p:nvCxnSpPr>
          <p:cNvPr id="64" name="Google Shape;64;p16"/>
          <p:cNvCxnSpPr/>
          <p:nvPr/>
        </p:nvCxnSpPr>
        <p:spPr>
          <a:xfrm rot="10800000">
            <a:off x="713275" y="269100"/>
            <a:ext cx="6986100" cy="0"/>
          </a:xfrm>
          <a:prstGeom prst="straightConnector1">
            <a:avLst/>
          </a:prstGeom>
          <a:noFill/>
          <a:ln cap="flat" cmpd="sng" w="9525">
            <a:solidFill>
              <a:schemeClr val="dk2"/>
            </a:solidFill>
            <a:prstDash val="solid"/>
            <a:round/>
            <a:headEnd len="med" w="med" type="none"/>
            <a:tailEnd len="med" w="med" type="none"/>
          </a:ln>
        </p:spPr>
      </p:cxnSp>
      <p:cxnSp>
        <p:nvCxnSpPr>
          <p:cNvPr id="65" name="Google Shape;65;p16"/>
          <p:cNvCxnSpPr/>
          <p:nvPr/>
        </p:nvCxnSpPr>
        <p:spPr>
          <a:xfrm>
            <a:off x="1444625" y="4874250"/>
            <a:ext cx="6984300" cy="0"/>
          </a:xfrm>
          <a:prstGeom prst="straightConnector1">
            <a:avLst/>
          </a:prstGeom>
          <a:noFill/>
          <a:ln cap="flat" cmpd="sng" w="9525">
            <a:solidFill>
              <a:schemeClr val="dk2"/>
            </a:solidFill>
            <a:prstDash val="solid"/>
            <a:round/>
            <a:headEnd len="med" w="med" type="none"/>
            <a:tailEnd len="med" w="med" type="none"/>
          </a:ln>
        </p:spPr>
      </p:cxnSp>
      <p:sp>
        <p:nvSpPr>
          <p:cNvPr id="66" name="Google Shape;66;p16"/>
          <p:cNvSpPr txBox="1"/>
          <p:nvPr>
            <p:ph idx="2"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
        <p:nvSpPr>
          <p:cNvPr id="67" name="Google Shape;67;p16"/>
          <p:cNvSpPr txBox="1"/>
          <p:nvPr>
            <p:ph idx="3"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BLANK_17">
    <p:bg>
      <p:bgPr>
        <a:solidFill>
          <a:schemeClr val="lt1"/>
        </a:solidFill>
      </p:bgPr>
    </p:bg>
    <p:spTree>
      <p:nvGrpSpPr>
        <p:cNvPr id="68" name="Shape 68"/>
        <p:cNvGrpSpPr/>
        <p:nvPr/>
      </p:nvGrpSpPr>
      <p:grpSpPr>
        <a:xfrm>
          <a:off x="0" y="0"/>
          <a:ext cx="0" cy="0"/>
          <a:chOff x="0" y="0"/>
          <a:chExt cx="0" cy="0"/>
        </a:xfrm>
      </p:grpSpPr>
      <p:sp>
        <p:nvSpPr>
          <p:cNvPr id="69" name="Google Shape;69;p17"/>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subTitle"/>
          </p:nvPr>
        </p:nvSpPr>
        <p:spPr>
          <a:xfrm>
            <a:off x="5579092" y="2903344"/>
            <a:ext cx="2844900" cy="4572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2000"/>
              <a:buFont typeface="Raleway"/>
              <a:buNone/>
              <a:defRPr b="1" sz="2000">
                <a:solidFill>
                  <a:schemeClr val="dk1"/>
                </a:solidFill>
                <a:latin typeface="Abhaya Libre"/>
                <a:ea typeface="Abhaya Libre"/>
                <a:cs typeface="Abhaya Libre"/>
                <a:sym typeface="Abhaya Libre"/>
              </a:defRPr>
            </a:lvl1pPr>
            <a:lvl2pPr lvl="1" rtl="0" algn="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71" name="Google Shape;71;p17"/>
          <p:cNvSpPr txBox="1"/>
          <p:nvPr>
            <p:ph idx="2" type="subTitle"/>
          </p:nvPr>
        </p:nvSpPr>
        <p:spPr>
          <a:xfrm>
            <a:off x="5579100" y="3360544"/>
            <a:ext cx="2844900" cy="9420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sz="1400"/>
            </a:lvl1pPr>
            <a:lvl2pPr lvl="1" rtl="0" algn="r">
              <a:lnSpc>
                <a:spcPct val="100000"/>
              </a:lnSpc>
              <a:spcBef>
                <a:spcPts val="0"/>
              </a:spcBef>
              <a:spcAft>
                <a:spcPts val="0"/>
              </a:spcAft>
              <a:buSzPts val="1600"/>
              <a:buNone/>
              <a:defRPr/>
            </a:lvl2pPr>
            <a:lvl3pPr lvl="2" rtl="0" algn="r">
              <a:lnSpc>
                <a:spcPct val="100000"/>
              </a:lnSpc>
              <a:spcBef>
                <a:spcPts val="0"/>
              </a:spcBef>
              <a:spcAft>
                <a:spcPts val="0"/>
              </a:spcAft>
              <a:buSzPts val="1600"/>
              <a:buNone/>
              <a:defRPr/>
            </a:lvl3pPr>
            <a:lvl4pPr lvl="3" rtl="0" algn="r">
              <a:lnSpc>
                <a:spcPct val="100000"/>
              </a:lnSpc>
              <a:spcBef>
                <a:spcPts val="0"/>
              </a:spcBef>
              <a:spcAft>
                <a:spcPts val="0"/>
              </a:spcAft>
              <a:buSzPts val="1600"/>
              <a:buNone/>
              <a:defRPr/>
            </a:lvl4pPr>
            <a:lvl5pPr lvl="4" rtl="0" algn="r">
              <a:lnSpc>
                <a:spcPct val="100000"/>
              </a:lnSpc>
              <a:spcBef>
                <a:spcPts val="0"/>
              </a:spcBef>
              <a:spcAft>
                <a:spcPts val="0"/>
              </a:spcAft>
              <a:buSzPts val="1600"/>
              <a:buNone/>
              <a:defRPr/>
            </a:lvl5pPr>
            <a:lvl6pPr lvl="5" rtl="0" algn="r">
              <a:lnSpc>
                <a:spcPct val="100000"/>
              </a:lnSpc>
              <a:spcBef>
                <a:spcPts val="0"/>
              </a:spcBef>
              <a:spcAft>
                <a:spcPts val="0"/>
              </a:spcAft>
              <a:buSzPts val="1600"/>
              <a:buNone/>
              <a:defRPr/>
            </a:lvl6pPr>
            <a:lvl7pPr lvl="6" rtl="0" algn="r">
              <a:lnSpc>
                <a:spcPct val="100000"/>
              </a:lnSpc>
              <a:spcBef>
                <a:spcPts val="0"/>
              </a:spcBef>
              <a:spcAft>
                <a:spcPts val="0"/>
              </a:spcAft>
              <a:buSzPts val="1600"/>
              <a:buNone/>
              <a:defRPr/>
            </a:lvl7pPr>
            <a:lvl8pPr lvl="7" rtl="0" algn="r">
              <a:lnSpc>
                <a:spcPct val="100000"/>
              </a:lnSpc>
              <a:spcBef>
                <a:spcPts val="0"/>
              </a:spcBef>
              <a:spcAft>
                <a:spcPts val="0"/>
              </a:spcAft>
              <a:buSzPts val="1600"/>
              <a:buNone/>
              <a:defRPr/>
            </a:lvl8pPr>
            <a:lvl9pPr lvl="8" rtl="0" algn="r">
              <a:lnSpc>
                <a:spcPct val="100000"/>
              </a:lnSpc>
              <a:spcBef>
                <a:spcPts val="0"/>
              </a:spcBef>
              <a:spcAft>
                <a:spcPts val="0"/>
              </a:spcAft>
              <a:buSzPts val="1600"/>
              <a:buNone/>
              <a:defRPr/>
            </a:lvl9pPr>
          </a:lstStyle>
          <a:p/>
        </p:txBody>
      </p:sp>
      <p:cxnSp>
        <p:nvCxnSpPr>
          <p:cNvPr id="72" name="Google Shape;72;p17"/>
          <p:cNvCxnSpPr/>
          <p:nvPr/>
        </p:nvCxnSpPr>
        <p:spPr>
          <a:xfrm rot="10800000">
            <a:off x="713275" y="269100"/>
            <a:ext cx="6986100" cy="0"/>
          </a:xfrm>
          <a:prstGeom prst="straightConnector1">
            <a:avLst/>
          </a:prstGeom>
          <a:noFill/>
          <a:ln cap="flat" cmpd="sng" w="9525">
            <a:solidFill>
              <a:schemeClr val="dk1"/>
            </a:solidFill>
            <a:prstDash val="solid"/>
            <a:round/>
            <a:headEnd len="med" w="med" type="none"/>
            <a:tailEnd len="med" w="med" type="none"/>
          </a:ln>
        </p:spPr>
      </p:cxnSp>
      <p:cxnSp>
        <p:nvCxnSpPr>
          <p:cNvPr id="73" name="Google Shape;73;p17"/>
          <p:cNvCxnSpPr/>
          <p:nvPr/>
        </p:nvCxnSpPr>
        <p:spPr>
          <a:xfrm>
            <a:off x="1444625" y="4874250"/>
            <a:ext cx="6984300" cy="0"/>
          </a:xfrm>
          <a:prstGeom prst="straightConnector1">
            <a:avLst/>
          </a:prstGeom>
          <a:noFill/>
          <a:ln cap="flat" cmpd="sng" w="9525">
            <a:solidFill>
              <a:schemeClr val="dk1"/>
            </a:solidFill>
            <a:prstDash val="solid"/>
            <a:round/>
            <a:headEnd len="med" w="med" type="none"/>
            <a:tailEnd len="med" w="med" type="none"/>
          </a:ln>
        </p:spPr>
      </p:cxnSp>
      <p:sp>
        <p:nvSpPr>
          <p:cNvPr id="74" name="Google Shape;74;p17"/>
          <p:cNvSpPr txBox="1"/>
          <p:nvPr>
            <p:ph idx="3"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75" name="Google Shape;75;p17"/>
          <p:cNvSpPr txBox="1"/>
          <p:nvPr>
            <p:ph idx="4"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BLANK_19">
    <p:bg>
      <p:bgPr>
        <a:solidFill>
          <a:schemeClr val="lt1"/>
        </a:solidFill>
      </p:bgPr>
    </p:bg>
    <p:spTree>
      <p:nvGrpSpPr>
        <p:cNvPr id="76" name="Shape 76"/>
        <p:cNvGrpSpPr/>
        <p:nvPr/>
      </p:nvGrpSpPr>
      <p:grpSpPr>
        <a:xfrm>
          <a:off x="0" y="0"/>
          <a:ext cx="0" cy="0"/>
          <a:chOff x="0" y="0"/>
          <a:chExt cx="0" cy="0"/>
        </a:xfrm>
      </p:grpSpPr>
      <p:sp>
        <p:nvSpPr>
          <p:cNvPr id="77" name="Google Shape;77;p18"/>
          <p:cNvSpPr txBox="1"/>
          <p:nvPr>
            <p:ph idx="1" type="subTitle"/>
          </p:nvPr>
        </p:nvSpPr>
        <p:spPr>
          <a:xfrm>
            <a:off x="720000" y="1744400"/>
            <a:ext cx="2743200" cy="548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000"/>
              <a:buFont typeface="Raleway"/>
              <a:buNone/>
              <a:defRPr b="1" sz="3000">
                <a:solidFill>
                  <a:schemeClr val="dk1"/>
                </a:solidFill>
                <a:latin typeface="Abhaya Libre"/>
                <a:ea typeface="Abhaya Libre"/>
                <a:cs typeface="Abhaya Libre"/>
                <a:sym typeface="Abhaya Libre"/>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78" name="Google Shape;78;p18"/>
          <p:cNvSpPr txBox="1"/>
          <p:nvPr>
            <p:ph idx="2" type="subTitle"/>
          </p:nvPr>
        </p:nvSpPr>
        <p:spPr>
          <a:xfrm>
            <a:off x="720000" y="2293100"/>
            <a:ext cx="2743200" cy="1100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cxnSp>
        <p:nvCxnSpPr>
          <p:cNvPr id="79" name="Google Shape;79;p18"/>
          <p:cNvCxnSpPr/>
          <p:nvPr/>
        </p:nvCxnSpPr>
        <p:spPr>
          <a:xfrm rot="10800000">
            <a:off x="713275" y="269100"/>
            <a:ext cx="6986100" cy="0"/>
          </a:xfrm>
          <a:prstGeom prst="straightConnector1">
            <a:avLst/>
          </a:prstGeom>
          <a:noFill/>
          <a:ln cap="flat" cmpd="sng" w="9525">
            <a:solidFill>
              <a:schemeClr val="dk1"/>
            </a:solidFill>
            <a:prstDash val="solid"/>
            <a:round/>
            <a:headEnd len="med" w="med" type="none"/>
            <a:tailEnd len="med" w="med" type="none"/>
          </a:ln>
        </p:spPr>
      </p:cxnSp>
      <p:cxnSp>
        <p:nvCxnSpPr>
          <p:cNvPr id="80" name="Google Shape;80;p18"/>
          <p:cNvCxnSpPr/>
          <p:nvPr/>
        </p:nvCxnSpPr>
        <p:spPr>
          <a:xfrm>
            <a:off x="1444625" y="4874250"/>
            <a:ext cx="6984300" cy="0"/>
          </a:xfrm>
          <a:prstGeom prst="straightConnector1">
            <a:avLst/>
          </a:prstGeom>
          <a:noFill/>
          <a:ln cap="flat" cmpd="sng" w="9525">
            <a:solidFill>
              <a:schemeClr val="dk1"/>
            </a:solidFill>
            <a:prstDash val="solid"/>
            <a:round/>
            <a:headEnd len="med" w="med" type="none"/>
            <a:tailEnd len="med" w="med" type="none"/>
          </a:ln>
        </p:spPr>
      </p:cxnSp>
      <p:sp>
        <p:nvSpPr>
          <p:cNvPr id="81" name="Google Shape;81;p18"/>
          <p:cNvSpPr txBox="1"/>
          <p:nvPr>
            <p:ph idx="3"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82" name="Google Shape;82;p18"/>
          <p:cNvSpPr txBox="1"/>
          <p:nvPr>
            <p:ph idx="4"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BLANK_24">
    <p:bg>
      <p:bgPr>
        <a:solidFill>
          <a:schemeClr val="lt1"/>
        </a:solidFill>
      </p:bgPr>
    </p:bg>
    <p:spTree>
      <p:nvGrpSpPr>
        <p:cNvPr id="83" name="Shape 83"/>
        <p:cNvGrpSpPr/>
        <p:nvPr/>
      </p:nvGrpSpPr>
      <p:grpSpPr>
        <a:xfrm>
          <a:off x="0" y="0"/>
          <a:ext cx="0" cy="0"/>
          <a:chOff x="0" y="0"/>
          <a:chExt cx="0" cy="0"/>
        </a:xfrm>
      </p:grpSpPr>
      <p:sp>
        <p:nvSpPr>
          <p:cNvPr id="84" name="Google Shape;84;p19"/>
          <p:cNvSpPr txBox="1"/>
          <p:nvPr>
            <p:ph type="title"/>
          </p:nvPr>
        </p:nvSpPr>
        <p:spPr>
          <a:xfrm>
            <a:off x="720000" y="395625"/>
            <a:ext cx="51126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5" name="Google Shape;85;p19"/>
          <p:cNvSpPr txBox="1"/>
          <p:nvPr>
            <p:ph idx="1"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86" name="Google Shape;86;p19"/>
          <p:cNvSpPr txBox="1"/>
          <p:nvPr>
            <p:ph idx="2"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87" name="Google Shape;87;p19"/>
          <p:cNvSpPr txBox="1"/>
          <p:nvPr>
            <p:ph idx="3" type="body"/>
          </p:nvPr>
        </p:nvSpPr>
        <p:spPr>
          <a:xfrm>
            <a:off x="1125281" y="1611731"/>
            <a:ext cx="4171500" cy="2163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dk1"/>
              </a:buClr>
              <a:buSzPts val="1400"/>
              <a:buChar char="●"/>
              <a:defRPr sz="1400"/>
            </a:lvl1pPr>
            <a:lvl2pPr indent="-317500" lvl="1" marL="914400" rtl="0">
              <a:lnSpc>
                <a:spcPct val="100000"/>
              </a:lnSpc>
              <a:spcBef>
                <a:spcPts val="1600"/>
              </a:spcBef>
              <a:spcAft>
                <a:spcPts val="0"/>
              </a:spcAft>
              <a:buClr>
                <a:srgbClr val="434343"/>
              </a:buClr>
              <a:buSzPts val="1400"/>
              <a:buFont typeface="Roboto Condensed Light"/>
              <a:buChar char="○"/>
              <a:defRPr sz="1400"/>
            </a:lvl2pPr>
            <a:lvl3pPr indent="-317500" lvl="2" marL="1371600" rtl="0">
              <a:lnSpc>
                <a:spcPct val="100000"/>
              </a:lnSpc>
              <a:spcBef>
                <a:spcPts val="1600"/>
              </a:spcBef>
              <a:spcAft>
                <a:spcPts val="0"/>
              </a:spcAft>
              <a:buClr>
                <a:srgbClr val="434343"/>
              </a:buClr>
              <a:buSzPts val="1400"/>
              <a:buFont typeface="Roboto Condensed Light"/>
              <a:buChar char="■"/>
              <a:defRPr sz="1400"/>
            </a:lvl3pPr>
            <a:lvl4pPr indent="-317500" lvl="3" marL="1828800" rtl="0">
              <a:lnSpc>
                <a:spcPct val="100000"/>
              </a:lnSpc>
              <a:spcBef>
                <a:spcPts val="1600"/>
              </a:spcBef>
              <a:spcAft>
                <a:spcPts val="0"/>
              </a:spcAft>
              <a:buClr>
                <a:srgbClr val="434343"/>
              </a:buClr>
              <a:buSzPts val="1400"/>
              <a:buFont typeface="Roboto Condensed Light"/>
              <a:buChar char="●"/>
              <a:defRPr sz="1400"/>
            </a:lvl4pPr>
            <a:lvl5pPr indent="-317500" lvl="4" marL="2286000" rtl="0">
              <a:lnSpc>
                <a:spcPct val="100000"/>
              </a:lnSpc>
              <a:spcBef>
                <a:spcPts val="1600"/>
              </a:spcBef>
              <a:spcAft>
                <a:spcPts val="0"/>
              </a:spcAft>
              <a:buClr>
                <a:srgbClr val="434343"/>
              </a:buClr>
              <a:buSzPts val="1400"/>
              <a:buFont typeface="Roboto Condensed Light"/>
              <a:buChar char="○"/>
              <a:defRPr sz="1400"/>
            </a:lvl5pPr>
            <a:lvl6pPr indent="-317500" lvl="5" marL="2743200" rtl="0">
              <a:lnSpc>
                <a:spcPct val="100000"/>
              </a:lnSpc>
              <a:spcBef>
                <a:spcPts val="1600"/>
              </a:spcBef>
              <a:spcAft>
                <a:spcPts val="0"/>
              </a:spcAft>
              <a:buClr>
                <a:srgbClr val="434343"/>
              </a:buClr>
              <a:buSzPts val="1400"/>
              <a:buFont typeface="Roboto Condensed Light"/>
              <a:buChar char="■"/>
              <a:defRPr sz="1400"/>
            </a:lvl6pPr>
            <a:lvl7pPr indent="-317500" lvl="6" marL="3200400" rtl="0">
              <a:lnSpc>
                <a:spcPct val="100000"/>
              </a:lnSpc>
              <a:spcBef>
                <a:spcPts val="1600"/>
              </a:spcBef>
              <a:spcAft>
                <a:spcPts val="0"/>
              </a:spcAft>
              <a:buClr>
                <a:srgbClr val="434343"/>
              </a:buClr>
              <a:buSzPts val="1400"/>
              <a:buFont typeface="Roboto Condensed Light"/>
              <a:buChar char="●"/>
              <a:defRPr sz="1400"/>
            </a:lvl7pPr>
            <a:lvl8pPr indent="-317500" lvl="7" marL="3657600" rtl="0">
              <a:lnSpc>
                <a:spcPct val="100000"/>
              </a:lnSpc>
              <a:spcBef>
                <a:spcPts val="1600"/>
              </a:spcBef>
              <a:spcAft>
                <a:spcPts val="0"/>
              </a:spcAft>
              <a:buClr>
                <a:srgbClr val="434343"/>
              </a:buClr>
              <a:buSzPts val="1400"/>
              <a:buFont typeface="Roboto Condensed Light"/>
              <a:buChar char="○"/>
              <a:defRPr sz="1400"/>
            </a:lvl8pPr>
            <a:lvl9pPr indent="-317500" lvl="8" marL="4114800" rtl="0">
              <a:lnSpc>
                <a:spcPct val="100000"/>
              </a:lnSpc>
              <a:spcBef>
                <a:spcPts val="1600"/>
              </a:spcBef>
              <a:spcAft>
                <a:spcPts val="1600"/>
              </a:spcAft>
              <a:buClr>
                <a:srgbClr val="434343"/>
              </a:buClr>
              <a:buSzPts val="1400"/>
              <a:buFont typeface="Roboto Condensed Light"/>
              <a:buChar char="■"/>
              <a:defRPr sz="1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88" name="Shape 88"/>
        <p:cNvGrpSpPr/>
        <p:nvPr/>
      </p:nvGrpSpPr>
      <p:grpSpPr>
        <a:xfrm>
          <a:off x="0" y="0"/>
          <a:ext cx="0" cy="0"/>
          <a:chOff x="0" y="0"/>
          <a:chExt cx="0" cy="0"/>
        </a:xfrm>
      </p:grpSpPr>
      <p:sp>
        <p:nvSpPr>
          <p:cNvPr id="89" name="Google Shape;89;p20"/>
          <p:cNvSpPr txBox="1"/>
          <p:nvPr>
            <p:ph idx="1" type="subTitle"/>
          </p:nvPr>
        </p:nvSpPr>
        <p:spPr>
          <a:xfrm>
            <a:off x="4819610" y="2399871"/>
            <a:ext cx="1554600" cy="45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Raleway"/>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0" name="Google Shape;90;p20"/>
          <p:cNvSpPr txBox="1"/>
          <p:nvPr>
            <p:ph idx="2" type="subTitle"/>
          </p:nvPr>
        </p:nvSpPr>
        <p:spPr>
          <a:xfrm>
            <a:off x="4819610" y="2857072"/>
            <a:ext cx="1554600" cy="6111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91" name="Google Shape;91;p20"/>
          <p:cNvSpPr txBox="1"/>
          <p:nvPr>
            <p:ph hasCustomPrompt="1" type="title"/>
          </p:nvPr>
        </p:nvSpPr>
        <p:spPr>
          <a:xfrm>
            <a:off x="5276060" y="1942671"/>
            <a:ext cx="641700" cy="4572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2" name="Google Shape;92;p20"/>
          <p:cNvSpPr txBox="1"/>
          <p:nvPr>
            <p:ph idx="3" type="subTitle"/>
          </p:nvPr>
        </p:nvSpPr>
        <p:spPr>
          <a:xfrm>
            <a:off x="6869410" y="2399871"/>
            <a:ext cx="1554600" cy="45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Raleway"/>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3" name="Google Shape;93;p20"/>
          <p:cNvSpPr txBox="1"/>
          <p:nvPr>
            <p:ph idx="4" type="subTitle"/>
          </p:nvPr>
        </p:nvSpPr>
        <p:spPr>
          <a:xfrm>
            <a:off x="6869410" y="2857072"/>
            <a:ext cx="1554600" cy="6111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94" name="Google Shape;94;p20"/>
          <p:cNvSpPr txBox="1"/>
          <p:nvPr>
            <p:ph hasCustomPrompt="1" idx="5" type="title"/>
          </p:nvPr>
        </p:nvSpPr>
        <p:spPr>
          <a:xfrm>
            <a:off x="7325860" y="1942671"/>
            <a:ext cx="641700" cy="4572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5" name="Google Shape;95;p20"/>
          <p:cNvSpPr txBox="1"/>
          <p:nvPr>
            <p:ph idx="6" type="subTitle"/>
          </p:nvPr>
        </p:nvSpPr>
        <p:spPr>
          <a:xfrm>
            <a:off x="720010" y="2399871"/>
            <a:ext cx="1554600" cy="45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Raleway"/>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6" name="Google Shape;96;p20"/>
          <p:cNvSpPr txBox="1"/>
          <p:nvPr>
            <p:ph idx="7" type="subTitle"/>
          </p:nvPr>
        </p:nvSpPr>
        <p:spPr>
          <a:xfrm>
            <a:off x="720010" y="2857072"/>
            <a:ext cx="1554600" cy="6111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97" name="Google Shape;97;p20"/>
          <p:cNvSpPr txBox="1"/>
          <p:nvPr>
            <p:ph hasCustomPrompt="1" idx="8" type="title"/>
          </p:nvPr>
        </p:nvSpPr>
        <p:spPr>
          <a:xfrm>
            <a:off x="1176460" y="1942671"/>
            <a:ext cx="641700" cy="4572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98" name="Google Shape;98;p20"/>
          <p:cNvSpPr txBox="1"/>
          <p:nvPr>
            <p:ph idx="9" type="subTitle"/>
          </p:nvPr>
        </p:nvSpPr>
        <p:spPr>
          <a:xfrm>
            <a:off x="2769810" y="2399871"/>
            <a:ext cx="1554600" cy="45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Raleway"/>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99" name="Google Shape;99;p20"/>
          <p:cNvSpPr txBox="1"/>
          <p:nvPr>
            <p:ph idx="13" type="subTitle"/>
          </p:nvPr>
        </p:nvSpPr>
        <p:spPr>
          <a:xfrm>
            <a:off x="2769810" y="2857072"/>
            <a:ext cx="1554600" cy="6111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100" name="Google Shape;100;p20"/>
          <p:cNvSpPr txBox="1"/>
          <p:nvPr>
            <p:ph hasCustomPrompt="1" idx="14" type="title"/>
          </p:nvPr>
        </p:nvSpPr>
        <p:spPr>
          <a:xfrm>
            <a:off x="3226260" y="1942671"/>
            <a:ext cx="641700" cy="4572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1" name="Google Shape;101;p20"/>
          <p:cNvSpPr txBox="1"/>
          <p:nvPr>
            <p:ph idx="15"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3"/>
          <p:cNvSpPr txBox="1"/>
          <p:nvPr>
            <p:ph type="title"/>
          </p:nvPr>
        </p:nvSpPr>
        <p:spPr>
          <a:xfrm>
            <a:off x="2176325" y="538297"/>
            <a:ext cx="3542100" cy="914400"/>
          </a:xfrm>
          <a:prstGeom prst="rect">
            <a:avLst/>
          </a:prstGeom>
        </p:spPr>
        <p:txBody>
          <a:bodyPr anchorCtr="0" anchor="b" bIns="0" lIns="0" spcFirstLastPara="1" rIns="0" wrap="square" tIns="0">
            <a:noAutofit/>
          </a:bodyPr>
          <a:lstStyle>
            <a:lvl1pPr lvl="0" rtl="0">
              <a:spcBef>
                <a:spcPts val="0"/>
              </a:spcBef>
              <a:spcAft>
                <a:spcPts val="0"/>
              </a:spcAft>
              <a:buSzPts val="4200"/>
              <a:buNone/>
              <a:defRPr sz="5000">
                <a:solidFill>
                  <a:schemeClr val="dk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5" name="Google Shape;15;p3"/>
          <p:cNvSpPr txBox="1"/>
          <p:nvPr>
            <p:ph idx="1" type="subTitle"/>
          </p:nvPr>
        </p:nvSpPr>
        <p:spPr>
          <a:xfrm>
            <a:off x="713275" y="1452698"/>
            <a:ext cx="6217800" cy="4572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100"/>
              <a:buNone/>
              <a:defRPr sz="2100">
                <a:solidFill>
                  <a:schemeClr val="dk2"/>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6" name="Google Shape;16;p3"/>
          <p:cNvSpPr txBox="1"/>
          <p:nvPr>
            <p:ph hasCustomPrompt="1" idx="2" type="title"/>
          </p:nvPr>
        </p:nvSpPr>
        <p:spPr>
          <a:xfrm>
            <a:off x="713225" y="538286"/>
            <a:ext cx="1463100" cy="914400"/>
          </a:xfrm>
          <a:prstGeom prst="rect">
            <a:avLst/>
          </a:prstGeom>
        </p:spPr>
        <p:txBody>
          <a:bodyPr anchorCtr="0" anchor="ctr" bIns="0" lIns="0" spcFirstLastPara="1" rIns="0" wrap="square" tIns="0">
            <a:noAutofit/>
          </a:bodyPr>
          <a:lstStyle>
            <a:lvl1pPr lvl="0" rtl="0" algn="ctr">
              <a:spcBef>
                <a:spcPts val="0"/>
              </a:spcBef>
              <a:spcAft>
                <a:spcPts val="0"/>
              </a:spcAft>
              <a:buSzPts val="7200"/>
              <a:buNone/>
              <a:defRPr sz="7500">
                <a:solidFill>
                  <a:schemeClr val="dk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BLANK_4">
    <p:bg>
      <p:bgPr>
        <a:solidFill>
          <a:schemeClr val="lt1"/>
        </a:solidFill>
      </p:bgPr>
    </p:bg>
    <p:spTree>
      <p:nvGrpSpPr>
        <p:cNvPr id="102" name="Shape 102"/>
        <p:cNvGrpSpPr/>
        <p:nvPr/>
      </p:nvGrpSpPr>
      <p:grpSpPr>
        <a:xfrm>
          <a:off x="0" y="0"/>
          <a:ext cx="0" cy="0"/>
          <a:chOff x="0" y="0"/>
          <a:chExt cx="0" cy="0"/>
        </a:xfrm>
      </p:grpSpPr>
      <p:sp>
        <p:nvSpPr>
          <p:cNvPr id="103" name="Google Shape;103;p21"/>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1"/>
          <p:cNvSpPr txBox="1"/>
          <p:nvPr>
            <p:ph idx="1" type="subTitle"/>
          </p:nvPr>
        </p:nvSpPr>
        <p:spPr>
          <a:xfrm>
            <a:off x="5602500" y="3821137"/>
            <a:ext cx="2828700" cy="3075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2000"/>
              <a:buFont typeface="Raleway"/>
              <a:buNone/>
              <a:defRPr b="1" sz="2000">
                <a:solidFill>
                  <a:schemeClr val="dk2"/>
                </a:solidFill>
                <a:latin typeface="Abhaya Libre"/>
                <a:ea typeface="Abhaya Libre"/>
                <a:cs typeface="Abhaya Libre"/>
                <a:sym typeface="Abhaya Libre"/>
              </a:defRPr>
            </a:lvl1pPr>
            <a:lvl2pPr lvl="1"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2pPr>
            <a:lvl3pPr lvl="2"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3pPr>
            <a:lvl4pPr lvl="3"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4pPr>
            <a:lvl5pPr lvl="4"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5pPr>
            <a:lvl6pPr lvl="5"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6pPr>
            <a:lvl7pPr lvl="6"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7pPr>
            <a:lvl8pPr lvl="7"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8pPr>
            <a:lvl9pPr lvl="8"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9pPr>
          </a:lstStyle>
          <a:p/>
        </p:txBody>
      </p:sp>
      <p:sp>
        <p:nvSpPr>
          <p:cNvPr id="105" name="Google Shape;105;p21"/>
          <p:cNvSpPr txBox="1"/>
          <p:nvPr>
            <p:ph idx="2" type="subTitle"/>
          </p:nvPr>
        </p:nvSpPr>
        <p:spPr>
          <a:xfrm>
            <a:off x="5602500" y="4125838"/>
            <a:ext cx="2828700" cy="273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1600"/>
              <a:buNone/>
              <a:defRPr sz="1400">
                <a:solidFill>
                  <a:schemeClr val="dk2"/>
                </a:solidFill>
              </a:defRPr>
            </a:lvl1pPr>
            <a:lvl2pPr lvl="1" rtl="0">
              <a:lnSpc>
                <a:spcPct val="100000"/>
              </a:lnSpc>
              <a:spcBef>
                <a:spcPts val="0"/>
              </a:spcBef>
              <a:spcAft>
                <a:spcPts val="0"/>
              </a:spcAft>
              <a:buClr>
                <a:schemeClr val="dk2"/>
              </a:buClr>
              <a:buSzPts val="1600"/>
              <a:buNone/>
              <a:defRPr>
                <a:solidFill>
                  <a:schemeClr val="dk2"/>
                </a:solidFill>
              </a:defRPr>
            </a:lvl2pPr>
            <a:lvl3pPr lvl="2" rtl="0">
              <a:lnSpc>
                <a:spcPct val="100000"/>
              </a:lnSpc>
              <a:spcBef>
                <a:spcPts val="0"/>
              </a:spcBef>
              <a:spcAft>
                <a:spcPts val="0"/>
              </a:spcAft>
              <a:buClr>
                <a:schemeClr val="dk2"/>
              </a:buClr>
              <a:buSzPts val="1600"/>
              <a:buNone/>
              <a:defRPr>
                <a:solidFill>
                  <a:schemeClr val="dk2"/>
                </a:solidFill>
              </a:defRPr>
            </a:lvl3pPr>
            <a:lvl4pPr lvl="3" rtl="0">
              <a:lnSpc>
                <a:spcPct val="100000"/>
              </a:lnSpc>
              <a:spcBef>
                <a:spcPts val="0"/>
              </a:spcBef>
              <a:spcAft>
                <a:spcPts val="0"/>
              </a:spcAft>
              <a:buClr>
                <a:schemeClr val="dk2"/>
              </a:buClr>
              <a:buSzPts val="1600"/>
              <a:buNone/>
              <a:defRPr>
                <a:solidFill>
                  <a:schemeClr val="dk2"/>
                </a:solidFill>
              </a:defRPr>
            </a:lvl4pPr>
            <a:lvl5pPr lvl="4" rtl="0">
              <a:lnSpc>
                <a:spcPct val="100000"/>
              </a:lnSpc>
              <a:spcBef>
                <a:spcPts val="0"/>
              </a:spcBef>
              <a:spcAft>
                <a:spcPts val="0"/>
              </a:spcAft>
              <a:buClr>
                <a:schemeClr val="dk2"/>
              </a:buClr>
              <a:buSzPts val="1600"/>
              <a:buNone/>
              <a:defRPr>
                <a:solidFill>
                  <a:schemeClr val="dk2"/>
                </a:solidFill>
              </a:defRPr>
            </a:lvl5pPr>
            <a:lvl6pPr lvl="5" rtl="0">
              <a:lnSpc>
                <a:spcPct val="100000"/>
              </a:lnSpc>
              <a:spcBef>
                <a:spcPts val="0"/>
              </a:spcBef>
              <a:spcAft>
                <a:spcPts val="0"/>
              </a:spcAft>
              <a:buClr>
                <a:schemeClr val="dk2"/>
              </a:buClr>
              <a:buSzPts val="1600"/>
              <a:buNone/>
              <a:defRPr>
                <a:solidFill>
                  <a:schemeClr val="dk2"/>
                </a:solidFill>
              </a:defRPr>
            </a:lvl6pPr>
            <a:lvl7pPr lvl="6" rtl="0">
              <a:lnSpc>
                <a:spcPct val="100000"/>
              </a:lnSpc>
              <a:spcBef>
                <a:spcPts val="0"/>
              </a:spcBef>
              <a:spcAft>
                <a:spcPts val="0"/>
              </a:spcAft>
              <a:buClr>
                <a:schemeClr val="dk2"/>
              </a:buClr>
              <a:buSzPts val="1600"/>
              <a:buNone/>
              <a:defRPr>
                <a:solidFill>
                  <a:schemeClr val="dk2"/>
                </a:solidFill>
              </a:defRPr>
            </a:lvl7pPr>
            <a:lvl8pPr lvl="7" rtl="0">
              <a:lnSpc>
                <a:spcPct val="100000"/>
              </a:lnSpc>
              <a:spcBef>
                <a:spcPts val="0"/>
              </a:spcBef>
              <a:spcAft>
                <a:spcPts val="0"/>
              </a:spcAft>
              <a:buClr>
                <a:schemeClr val="dk2"/>
              </a:buClr>
              <a:buSzPts val="1600"/>
              <a:buNone/>
              <a:defRPr>
                <a:solidFill>
                  <a:schemeClr val="dk2"/>
                </a:solidFill>
              </a:defRPr>
            </a:lvl8pPr>
            <a:lvl9pPr lvl="8" rtl="0">
              <a:lnSpc>
                <a:spcPct val="100000"/>
              </a:lnSpc>
              <a:spcBef>
                <a:spcPts val="0"/>
              </a:spcBef>
              <a:spcAft>
                <a:spcPts val="0"/>
              </a:spcAft>
              <a:buClr>
                <a:schemeClr val="dk2"/>
              </a:buClr>
              <a:buSzPts val="1600"/>
              <a:buNone/>
              <a:defRPr>
                <a:solidFill>
                  <a:schemeClr val="dk2"/>
                </a:solidFill>
              </a:defRPr>
            </a:lvl9pPr>
          </a:lstStyle>
          <a:p/>
        </p:txBody>
      </p:sp>
      <p:sp>
        <p:nvSpPr>
          <p:cNvPr id="106" name="Google Shape;106;p21"/>
          <p:cNvSpPr txBox="1"/>
          <p:nvPr>
            <p:ph hasCustomPrompt="1" type="title"/>
          </p:nvPr>
        </p:nvSpPr>
        <p:spPr>
          <a:xfrm>
            <a:off x="4856975" y="3827054"/>
            <a:ext cx="641700" cy="307500"/>
          </a:xfrm>
          <a:prstGeom prst="rect">
            <a:avLst/>
          </a:prstGeom>
        </p:spPr>
        <p:txBody>
          <a:bodyPr anchorCtr="0" anchor="ctr" bIns="0" lIns="0" spcFirstLastPara="1" rIns="0" wrap="square" tIns="0">
            <a:noAutofit/>
          </a:bodyPr>
          <a:lstStyle>
            <a:lvl1pPr lvl="0" rtl="0" algn="r">
              <a:spcBef>
                <a:spcPts val="0"/>
              </a:spcBef>
              <a:spcAft>
                <a:spcPts val="0"/>
              </a:spcAft>
              <a:buClr>
                <a:schemeClr val="dk2"/>
              </a:buClr>
              <a:buSzPts val="3000"/>
              <a:buNone/>
              <a:defRPr>
                <a:solidFill>
                  <a:schemeClr val="dk2"/>
                </a:solidFill>
              </a:defRPr>
            </a:lvl1pPr>
            <a:lvl2pPr lvl="1" rtl="0" algn="ctr">
              <a:spcBef>
                <a:spcPts val="0"/>
              </a:spcBef>
              <a:spcAft>
                <a:spcPts val="0"/>
              </a:spcAft>
              <a:buClr>
                <a:schemeClr val="dk2"/>
              </a:buClr>
              <a:buSzPts val="3000"/>
              <a:buNone/>
              <a:defRPr sz="3000">
                <a:solidFill>
                  <a:schemeClr val="dk2"/>
                </a:solidFill>
              </a:defRPr>
            </a:lvl2pPr>
            <a:lvl3pPr lvl="2" rtl="0" algn="ctr">
              <a:spcBef>
                <a:spcPts val="0"/>
              </a:spcBef>
              <a:spcAft>
                <a:spcPts val="0"/>
              </a:spcAft>
              <a:buClr>
                <a:schemeClr val="dk2"/>
              </a:buClr>
              <a:buSzPts val="3000"/>
              <a:buNone/>
              <a:defRPr sz="3000">
                <a:solidFill>
                  <a:schemeClr val="dk2"/>
                </a:solidFill>
              </a:defRPr>
            </a:lvl3pPr>
            <a:lvl4pPr lvl="3" rtl="0" algn="ctr">
              <a:spcBef>
                <a:spcPts val="0"/>
              </a:spcBef>
              <a:spcAft>
                <a:spcPts val="0"/>
              </a:spcAft>
              <a:buClr>
                <a:schemeClr val="dk2"/>
              </a:buClr>
              <a:buSzPts val="3000"/>
              <a:buNone/>
              <a:defRPr sz="3000">
                <a:solidFill>
                  <a:schemeClr val="dk2"/>
                </a:solidFill>
              </a:defRPr>
            </a:lvl4pPr>
            <a:lvl5pPr lvl="4" rtl="0" algn="ctr">
              <a:spcBef>
                <a:spcPts val="0"/>
              </a:spcBef>
              <a:spcAft>
                <a:spcPts val="0"/>
              </a:spcAft>
              <a:buClr>
                <a:schemeClr val="dk2"/>
              </a:buClr>
              <a:buSzPts val="3000"/>
              <a:buNone/>
              <a:defRPr sz="3000">
                <a:solidFill>
                  <a:schemeClr val="dk2"/>
                </a:solidFill>
              </a:defRPr>
            </a:lvl5pPr>
            <a:lvl6pPr lvl="5" rtl="0" algn="ctr">
              <a:spcBef>
                <a:spcPts val="0"/>
              </a:spcBef>
              <a:spcAft>
                <a:spcPts val="0"/>
              </a:spcAft>
              <a:buClr>
                <a:schemeClr val="dk2"/>
              </a:buClr>
              <a:buSzPts val="3000"/>
              <a:buNone/>
              <a:defRPr sz="3000">
                <a:solidFill>
                  <a:schemeClr val="dk2"/>
                </a:solidFill>
              </a:defRPr>
            </a:lvl6pPr>
            <a:lvl7pPr lvl="6" rtl="0" algn="ctr">
              <a:spcBef>
                <a:spcPts val="0"/>
              </a:spcBef>
              <a:spcAft>
                <a:spcPts val="0"/>
              </a:spcAft>
              <a:buClr>
                <a:schemeClr val="dk2"/>
              </a:buClr>
              <a:buSzPts val="3000"/>
              <a:buNone/>
              <a:defRPr sz="3000">
                <a:solidFill>
                  <a:schemeClr val="dk2"/>
                </a:solidFill>
              </a:defRPr>
            </a:lvl7pPr>
            <a:lvl8pPr lvl="7" rtl="0" algn="ctr">
              <a:spcBef>
                <a:spcPts val="0"/>
              </a:spcBef>
              <a:spcAft>
                <a:spcPts val="0"/>
              </a:spcAft>
              <a:buClr>
                <a:schemeClr val="dk2"/>
              </a:buClr>
              <a:buSzPts val="3000"/>
              <a:buNone/>
              <a:defRPr sz="3000">
                <a:solidFill>
                  <a:schemeClr val="dk2"/>
                </a:solidFill>
              </a:defRPr>
            </a:lvl8pPr>
            <a:lvl9pPr lvl="8" rtl="0" algn="ctr">
              <a:spcBef>
                <a:spcPts val="0"/>
              </a:spcBef>
              <a:spcAft>
                <a:spcPts val="0"/>
              </a:spcAft>
              <a:buClr>
                <a:schemeClr val="dk2"/>
              </a:buClr>
              <a:buSzPts val="3000"/>
              <a:buNone/>
              <a:defRPr sz="3000">
                <a:solidFill>
                  <a:schemeClr val="dk2"/>
                </a:solidFill>
              </a:defRPr>
            </a:lvl9pPr>
          </a:lstStyle>
          <a:p>
            <a:r>
              <a:t>xx%</a:t>
            </a:r>
          </a:p>
        </p:txBody>
      </p:sp>
      <p:sp>
        <p:nvSpPr>
          <p:cNvPr id="107" name="Google Shape;107;p21"/>
          <p:cNvSpPr txBox="1"/>
          <p:nvPr>
            <p:ph idx="3" type="subTitle"/>
          </p:nvPr>
        </p:nvSpPr>
        <p:spPr>
          <a:xfrm>
            <a:off x="5602500" y="2172504"/>
            <a:ext cx="2828700" cy="3135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2000"/>
              <a:buFont typeface="Raleway"/>
              <a:buNone/>
              <a:defRPr b="1" sz="2000">
                <a:solidFill>
                  <a:schemeClr val="dk2"/>
                </a:solidFill>
                <a:latin typeface="Abhaya Libre"/>
                <a:ea typeface="Abhaya Libre"/>
                <a:cs typeface="Abhaya Libre"/>
                <a:sym typeface="Abhaya Libre"/>
              </a:defRPr>
            </a:lvl1pPr>
            <a:lvl2pPr lvl="1"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2pPr>
            <a:lvl3pPr lvl="2"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3pPr>
            <a:lvl4pPr lvl="3"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4pPr>
            <a:lvl5pPr lvl="4"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5pPr>
            <a:lvl6pPr lvl="5"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6pPr>
            <a:lvl7pPr lvl="6"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7pPr>
            <a:lvl8pPr lvl="7"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8pPr>
            <a:lvl9pPr lvl="8"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9pPr>
          </a:lstStyle>
          <a:p/>
        </p:txBody>
      </p:sp>
      <p:sp>
        <p:nvSpPr>
          <p:cNvPr id="108" name="Google Shape;108;p21"/>
          <p:cNvSpPr txBox="1"/>
          <p:nvPr>
            <p:ph idx="4" type="subTitle"/>
          </p:nvPr>
        </p:nvSpPr>
        <p:spPr>
          <a:xfrm>
            <a:off x="5602500" y="2486000"/>
            <a:ext cx="2828700" cy="273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1600"/>
              <a:buNone/>
              <a:defRPr sz="1400">
                <a:solidFill>
                  <a:schemeClr val="dk2"/>
                </a:solidFill>
              </a:defRPr>
            </a:lvl1pPr>
            <a:lvl2pPr lvl="1" rtl="0">
              <a:lnSpc>
                <a:spcPct val="100000"/>
              </a:lnSpc>
              <a:spcBef>
                <a:spcPts val="0"/>
              </a:spcBef>
              <a:spcAft>
                <a:spcPts val="0"/>
              </a:spcAft>
              <a:buClr>
                <a:schemeClr val="dk2"/>
              </a:buClr>
              <a:buSzPts val="1600"/>
              <a:buNone/>
              <a:defRPr>
                <a:solidFill>
                  <a:schemeClr val="dk2"/>
                </a:solidFill>
              </a:defRPr>
            </a:lvl2pPr>
            <a:lvl3pPr lvl="2" rtl="0">
              <a:lnSpc>
                <a:spcPct val="100000"/>
              </a:lnSpc>
              <a:spcBef>
                <a:spcPts val="0"/>
              </a:spcBef>
              <a:spcAft>
                <a:spcPts val="0"/>
              </a:spcAft>
              <a:buClr>
                <a:schemeClr val="dk2"/>
              </a:buClr>
              <a:buSzPts val="1600"/>
              <a:buNone/>
              <a:defRPr>
                <a:solidFill>
                  <a:schemeClr val="dk2"/>
                </a:solidFill>
              </a:defRPr>
            </a:lvl3pPr>
            <a:lvl4pPr lvl="3" rtl="0">
              <a:lnSpc>
                <a:spcPct val="100000"/>
              </a:lnSpc>
              <a:spcBef>
                <a:spcPts val="0"/>
              </a:spcBef>
              <a:spcAft>
                <a:spcPts val="0"/>
              </a:spcAft>
              <a:buClr>
                <a:schemeClr val="dk2"/>
              </a:buClr>
              <a:buSzPts val="1600"/>
              <a:buNone/>
              <a:defRPr>
                <a:solidFill>
                  <a:schemeClr val="dk2"/>
                </a:solidFill>
              </a:defRPr>
            </a:lvl4pPr>
            <a:lvl5pPr lvl="4" rtl="0">
              <a:lnSpc>
                <a:spcPct val="100000"/>
              </a:lnSpc>
              <a:spcBef>
                <a:spcPts val="0"/>
              </a:spcBef>
              <a:spcAft>
                <a:spcPts val="0"/>
              </a:spcAft>
              <a:buClr>
                <a:schemeClr val="dk2"/>
              </a:buClr>
              <a:buSzPts val="1600"/>
              <a:buNone/>
              <a:defRPr>
                <a:solidFill>
                  <a:schemeClr val="dk2"/>
                </a:solidFill>
              </a:defRPr>
            </a:lvl5pPr>
            <a:lvl6pPr lvl="5" rtl="0">
              <a:lnSpc>
                <a:spcPct val="100000"/>
              </a:lnSpc>
              <a:spcBef>
                <a:spcPts val="0"/>
              </a:spcBef>
              <a:spcAft>
                <a:spcPts val="0"/>
              </a:spcAft>
              <a:buClr>
                <a:schemeClr val="dk2"/>
              </a:buClr>
              <a:buSzPts val="1600"/>
              <a:buNone/>
              <a:defRPr>
                <a:solidFill>
                  <a:schemeClr val="dk2"/>
                </a:solidFill>
              </a:defRPr>
            </a:lvl6pPr>
            <a:lvl7pPr lvl="6" rtl="0">
              <a:lnSpc>
                <a:spcPct val="100000"/>
              </a:lnSpc>
              <a:spcBef>
                <a:spcPts val="0"/>
              </a:spcBef>
              <a:spcAft>
                <a:spcPts val="0"/>
              </a:spcAft>
              <a:buClr>
                <a:schemeClr val="dk2"/>
              </a:buClr>
              <a:buSzPts val="1600"/>
              <a:buNone/>
              <a:defRPr>
                <a:solidFill>
                  <a:schemeClr val="dk2"/>
                </a:solidFill>
              </a:defRPr>
            </a:lvl7pPr>
            <a:lvl8pPr lvl="7" rtl="0">
              <a:lnSpc>
                <a:spcPct val="100000"/>
              </a:lnSpc>
              <a:spcBef>
                <a:spcPts val="0"/>
              </a:spcBef>
              <a:spcAft>
                <a:spcPts val="0"/>
              </a:spcAft>
              <a:buClr>
                <a:schemeClr val="dk2"/>
              </a:buClr>
              <a:buSzPts val="1600"/>
              <a:buNone/>
              <a:defRPr>
                <a:solidFill>
                  <a:schemeClr val="dk2"/>
                </a:solidFill>
              </a:defRPr>
            </a:lvl8pPr>
            <a:lvl9pPr lvl="8" rtl="0">
              <a:lnSpc>
                <a:spcPct val="100000"/>
              </a:lnSpc>
              <a:spcBef>
                <a:spcPts val="0"/>
              </a:spcBef>
              <a:spcAft>
                <a:spcPts val="0"/>
              </a:spcAft>
              <a:buClr>
                <a:schemeClr val="dk2"/>
              </a:buClr>
              <a:buSzPts val="1600"/>
              <a:buNone/>
              <a:defRPr>
                <a:solidFill>
                  <a:schemeClr val="dk2"/>
                </a:solidFill>
              </a:defRPr>
            </a:lvl9pPr>
          </a:lstStyle>
          <a:p/>
        </p:txBody>
      </p:sp>
      <p:sp>
        <p:nvSpPr>
          <p:cNvPr id="109" name="Google Shape;109;p21"/>
          <p:cNvSpPr txBox="1"/>
          <p:nvPr>
            <p:ph hasCustomPrompt="1" idx="5" type="title"/>
          </p:nvPr>
        </p:nvSpPr>
        <p:spPr>
          <a:xfrm>
            <a:off x="4856975" y="2172502"/>
            <a:ext cx="641700" cy="313500"/>
          </a:xfrm>
          <a:prstGeom prst="rect">
            <a:avLst/>
          </a:prstGeom>
        </p:spPr>
        <p:txBody>
          <a:bodyPr anchorCtr="0" anchor="ctr" bIns="0" lIns="0" spcFirstLastPara="1" rIns="0" wrap="square" tIns="0">
            <a:noAutofit/>
          </a:bodyPr>
          <a:lstStyle>
            <a:lvl1pPr lvl="0" rtl="0" algn="r">
              <a:spcBef>
                <a:spcPts val="0"/>
              </a:spcBef>
              <a:spcAft>
                <a:spcPts val="0"/>
              </a:spcAft>
              <a:buClr>
                <a:schemeClr val="dk2"/>
              </a:buClr>
              <a:buSzPts val="3000"/>
              <a:buNone/>
              <a:defRPr>
                <a:solidFill>
                  <a:schemeClr val="dk2"/>
                </a:solidFill>
              </a:defRPr>
            </a:lvl1pPr>
            <a:lvl2pPr lvl="1" rtl="0" algn="ctr">
              <a:spcBef>
                <a:spcPts val="0"/>
              </a:spcBef>
              <a:spcAft>
                <a:spcPts val="0"/>
              </a:spcAft>
              <a:buClr>
                <a:schemeClr val="dk2"/>
              </a:buClr>
              <a:buSzPts val="3000"/>
              <a:buNone/>
              <a:defRPr sz="3000">
                <a:solidFill>
                  <a:schemeClr val="dk2"/>
                </a:solidFill>
              </a:defRPr>
            </a:lvl2pPr>
            <a:lvl3pPr lvl="2" rtl="0" algn="ctr">
              <a:spcBef>
                <a:spcPts val="0"/>
              </a:spcBef>
              <a:spcAft>
                <a:spcPts val="0"/>
              </a:spcAft>
              <a:buClr>
                <a:schemeClr val="dk2"/>
              </a:buClr>
              <a:buSzPts val="3000"/>
              <a:buNone/>
              <a:defRPr sz="3000">
                <a:solidFill>
                  <a:schemeClr val="dk2"/>
                </a:solidFill>
              </a:defRPr>
            </a:lvl3pPr>
            <a:lvl4pPr lvl="3" rtl="0" algn="ctr">
              <a:spcBef>
                <a:spcPts val="0"/>
              </a:spcBef>
              <a:spcAft>
                <a:spcPts val="0"/>
              </a:spcAft>
              <a:buClr>
                <a:schemeClr val="dk2"/>
              </a:buClr>
              <a:buSzPts val="3000"/>
              <a:buNone/>
              <a:defRPr sz="3000">
                <a:solidFill>
                  <a:schemeClr val="dk2"/>
                </a:solidFill>
              </a:defRPr>
            </a:lvl4pPr>
            <a:lvl5pPr lvl="4" rtl="0" algn="ctr">
              <a:spcBef>
                <a:spcPts val="0"/>
              </a:spcBef>
              <a:spcAft>
                <a:spcPts val="0"/>
              </a:spcAft>
              <a:buClr>
                <a:schemeClr val="dk2"/>
              </a:buClr>
              <a:buSzPts val="3000"/>
              <a:buNone/>
              <a:defRPr sz="3000">
                <a:solidFill>
                  <a:schemeClr val="dk2"/>
                </a:solidFill>
              </a:defRPr>
            </a:lvl5pPr>
            <a:lvl6pPr lvl="5" rtl="0" algn="ctr">
              <a:spcBef>
                <a:spcPts val="0"/>
              </a:spcBef>
              <a:spcAft>
                <a:spcPts val="0"/>
              </a:spcAft>
              <a:buClr>
                <a:schemeClr val="dk2"/>
              </a:buClr>
              <a:buSzPts val="3000"/>
              <a:buNone/>
              <a:defRPr sz="3000">
                <a:solidFill>
                  <a:schemeClr val="dk2"/>
                </a:solidFill>
              </a:defRPr>
            </a:lvl6pPr>
            <a:lvl7pPr lvl="6" rtl="0" algn="ctr">
              <a:spcBef>
                <a:spcPts val="0"/>
              </a:spcBef>
              <a:spcAft>
                <a:spcPts val="0"/>
              </a:spcAft>
              <a:buClr>
                <a:schemeClr val="dk2"/>
              </a:buClr>
              <a:buSzPts val="3000"/>
              <a:buNone/>
              <a:defRPr sz="3000">
                <a:solidFill>
                  <a:schemeClr val="dk2"/>
                </a:solidFill>
              </a:defRPr>
            </a:lvl7pPr>
            <a:lvl8pPr lvl="7" rtl="0" algn="ctr">
              <a:spcBef>
                <a:spcPts val="0"/>
              </a:spcBef>
              <a:spcAft>
                <a:spcPts val="0"/>
              </a:spcAft>
              <a:buClr>
                <a:schemeClr val="dk2"/>
              </a:buClr>
              <a:buSzPts val="3000"/>
              <a:buNone/>
              <a:defRPr sz="3000">
                <a:solidFill>
                  <a:schemeClr val="dk2"/>
                </a:solidFill>
              </a:defRPr>
            </a:lvl8pPr>
            <a:lvl9pPr lvl="8" rtl="0" algn="ctr">
              <a:spcBef>
                <a:spcPts val="0"/>
              </a:spcBef>
              <a:spcAft>
                <a:spcPts val="0"/>
              </a:spcAft>
              <a:buClr>
                <a:schemeClr val="dk2"/>
              </a:buClr>
              <a:buSzPts val="3000"/>
              <a:buNone/>
              <a:defRPr sz="3000">
                <a:solidFill>
                  <a:schemeClr val="dk2"/>
                </a:solidFill>
              </a:defRPr>
            </a:lvl9pPr>
          </a:lstStyle>
          <a:p>
            <a:r>
              <a:t>xx%</a:t>
            </a:r>
          </a:p>
        </p:txBody>
      </p:sp>
      <p:sp>
        <p:nvSpPr>
          <p:cNvPr id="110" name="Google Shape;110;p21"/>
          <p:cNvSpPr txBox="1"/>
          <p:nvPr>
            <p:ph idx="6" type="subTitle"/>
          </p:nvPr>
        </p:nvSpPr>
        <p:spPr>
          <a:xfrm>
            <a:off x="5602500" y="2994763"/>
            <a:ext cx="2828700" cy="3132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2000"/>
              <a:buFont typeface="Raleway"/>
              <a:buNone/>
              <a:defRPr b="1" sz="2000">
                <a:solidFill>
                  <a:schemeClr val="dk2"/>
                </a:solidFill>
                <a:latin typeface="Abhaya Libre"/>
                <a:ea typeface="Abhaya Libre"/>
                <a:cs typeface="Abhaya Libre"/>
                <a:sym typeface="Abhaya Libre"/>
              </a:defRPr>
            </a:lvl1pPr>
            <a:lvl2pPr lvl="1"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2pPr>
            <a:lvl3pPr lvl="2"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3pPr>
            <a:lvl4pPr lvl="3"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4pPr>
            <a:lvl5pPr lvl="4"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5pPr>
            <a:lvl6pPr lvl="5"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6pPr>
            <a:lvl7pPr lvl="6"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7pPr>
            <a:lvl8pPr lvl="7"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8pPr>
            <a:lvl9pPr lvl="8" rtl="0">
              <a:lnSpc>
                <a:spcPct val="100000"/>
              </a:lnSpc>
              <a:spcBef>
                <a:spcPts val="0"/>
              </a:spcBef>
              <a:spcAft>
                <a:spcPts val="0"/>
              </a:spcAft>
              <a:buClr>
                <a:schemeClr val="dk2"/>
              </a:buClr>
              <a:buSzPts val="2000"/>
              <a:buFont typeface="Raleway"/>
              <a:buNone/>
              <a:defRPr b="1" sz="2000">
                <a:solidFill>
                  <a:schemeClr val="dk2"/>
                </a:solidFill>
                <a:latin typeface="Raleway"/>
                <a:ea typeface="Raleway"/>
                <a:cs typeface="Raleway"/>
                <a:sym typeface="Raleway"/>
              </a:defRPr>
            </a:lvl9pPr>
          </a:lstStyle>
          <a:p/>
        </p:txBody>
      </p:sp>
      <p:sp>
        <p:nvSpPr>
          <p:cNvPr id="111" name="Google Shape;111;p21"/>
          <p:cNvSpPr txBox="1"/>
          <p:nvPr>
            <p:ph idx="7" type="subTitle"/>
          </p:nvPr>
        </p:nvSpPr>
        <p:spPr>
          <a:xfrm>
            <a:off x="5602500" y="3307699"/>
            <a:ext cx="2828700" cy="273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1600"/>
              <a:buNone/>
              <a:defRPr sz="1400">
                <a:solidFill>
                  <a:schemeClr val="dk2"/>
                </a:solidFill>
              </a:defRPr>
            </a:lvl1pPr>
            <a:lvl2pPr lvl="1" rtl="0">
              <a:lnSpc>
                <a:spcPct val="100000"/>
              </a:lnSpc>
              <a:spcBef>
                <a:spcPts val="0"/>
              </a:spcBef>
              <a:spcAft>
                <a:spcPts val="0"/>
              </a:spcAft>
              <a:buClr>
                <a:schemeClr val="dk2"/>
              </a:buClr>
              <a:buSzPts val="1600"/>
              <a:buNone/>
              <a:defRPr>
                <a:solidFill>
                  <a:schemeClr val="dk2"/>
                </a:solidFill>
              </a:defRPr>
            </a:lvl2pPr>
            <a:lvl3pPr lvl="2" rtl="0">
              <a:lnSpc>
                <a:spcPct val="100000"/>
              </a:lnSpc>
              <a:spcBef>
                <a:spcPts val="0"/>
              </a:spcBef>
              <a:spcAft>
                <a:spcPts val="0"/>
              </a:spcAft>
              <a:buClr>
                <a:schemeClr val="dk2"/>
              </a:buClr>
              <a:buSzPts val="1600"/>
              <a:buNone/>
              <a:defRPr>
                <a:solidFill>
                  <a:schemeClr val="dk2"/>
                </a:solidFill>
              </a:defRPr>
            </a:lvl3pPr>
            <a:lvl4pPr lvl="3" rtl="0">
              <a:lnSpc>
                <a:spcPct val="100000"/>
              </a:lnSpc>
              <a:spcBef>
                <a:spcPts val="0"/>
              </a:spcBef>
              <a:spcAft>
                <a:spcPts val="0"/>
              </a:spcAft>
              <a:buClr>
                <a:schemeClr val="dk2"/>
              </a:buClr>
              <a:buSzPts val="1600"/>
              <a:buNone/>
              <a:defRPr>
                <a:solidFill>
                  <a:schemeClr val="dk2"/>
                </a:solidFill>
              </a:defRPr>
            </a:lvl4pPr>
            <a:lvl5pPr lvl="4" rtl="0">
              <a:lnSpc>
                <a:spcPct val="100000"/>
              </a:lnSpc>
              <a:spcBef>
                <a:spcPts val="0"/>
              </a:spcBef>
              <a:spcAft>
                <a:spcPts val="0"/>
              </a:spcAft>
              <a:buClr>
                <a:schemeClr val="dk2"/>
              </a:buClr>
              <a:buSzPts val="1600"/>
              <a:buNone/>
              <a:defRPr>
                <a:solidFill>
                  <a:schemeClr val="dk2"/>
                </a:solidFill>
              </a:defRPr>
            </a:lvl5pPr>
            <a:lvl6pPr lvl="5" rtl="0">
              <a:lnSpc>
                <a:spcPct val="100000"/>
              </a:lnSpc>
              <a:spcBef>
                <a:spcPts val="0"/>
              </a:spcBef>
              <a:spcAft>
                <a:spcPts val="0"/>
              </a:spcAft>
              <a:buClr>
                <a:schemeClr val="dk2"/>
              </a:buClr>
              <a:buSzPts val="1600"/>
              <a:buNone/>
              <a:defRPr>
                <a:solidFill>
                  <a:schemeClr val="dk2"/>
                </a:solidFill>
              </a:defRPr>
            </a:lvl6pPr>
            <a:lvl7pPr lvl="6" rtl="0">
              <a:lnSpc>
                <a:spcPct val="100000"/>
              </a:lnSpc>
              <a:spcBef>
                <a:spcPts val="0"/>
              </a:spcBef>
              <a:spcAft>
                <a:spcPts val="0"/>
              </a:spcAft>
              <a:buClr>
                <a:schemeClr val="dk2"/>
              </a:buClr>
              <a:buSzPts val="1600"/>
              <a:buNone/>
              <a:defRPr>
                <a:solidFill>
                  <a:schemeClr val="dk2"/>
                </a:solidFill>
              </a:defRPr>
            </a:lvl7pPr>
            <a:lvl8pPr lvl="7" rtl="0">
              <a:lnSpc>
                <a:spcPct val="100000"/>
              </a:lnSpc>
              <a:spcBef>
                <a:spcPts val="0"/>
              </a:spcBef>
              <a:spcAft>
                <a:spcPts val="0"/>
              </a:spcAft>
              <a:buClr>
                <a:schemeClr val="dk2"/>
              </a:buClr>
              <a:buSzPts val="1600"/>
              <a:buNone/>
              <a:defRPr>
                <a:solidFill>
                  <a:schemeClr val="dk2"/>
                </a:solidFill>
              </a:defRPr>
            </a:lvl8pPr>
            <a:lvl9pPr lvl="8" rtl="0">
              <a:lnSpc>
                <a:spcPct val="100000"/>
              </a:lnSpc>
              <a:spcBef>
                <a:spcPts val="0"/>
              </a:spcBef>
              <a:spcAft>
                <a:spcPts val="0"/>
              </a:spcAft>
              <a:buClr>
                <a:schemeClr val="dk2"/>
              </a:buClr>
              <a:buSzPts val="1600"/>
              <a:buNone/>
              <a:defRPr>
                <a:solidFill>
                  <a:schemeClr val="dk2"/>
                </a:solidFill>
              </a:defRPr>
            </a:lvl9pPr>
          </a:lstStyle>
          <a:p/>
        </p:txBody>
      </p:sp>
      <p:sp>
        <p:nvSpPr>
          <p:cNvPr id="112" name="Google Shape;112;p21"/>
          <p:cNvSpPr txBox="1"/>
          <p:nvPr>
            <p:ph hasCustomPrompt="1" idx="8" type="title"/>
          </p:nvPr>
        </p:nvSpPr>
        <p:spPr>
          <a:xfrm>
            <a:off x="4856975" y="2995153"/>
            <a:ext cx="641700" cy="313200"/>
          </a:xfrm>
          <a:prstGeom prst="rect">
            <a:avLst/>
          </a:prstGeom>
        </p:spPr>
        <p:txBody>
          <a:bodyPr anchorCtr="0" anchor="ctr" bIns="0" lIns="0" spcFirstLastPara="1" rIns="0" wrap="square" tIns="0">
            <a:noAutofit/>
          </a:bodyPr>
          <a:lstStyle>
            <a:lvl1pPr lvl="0" rtl="0" algn="r">
              <a:spcBef>
                <a:spcPts val="0"/>
              </a:spcBef>
              <a:spcAft>
                <a:spcPts val="0"/>
              </a:spcAft>
              <a:buClr>
                <a:schemeClr val="dk2"/>
              </a:buClr>
              <a:buSzPts val="3000"/>
              <a:buNone/>
              <a:defRPr>
                <a:solidFill>
                  <a:schemeClr val="dk2"/>
                </a:solidFill>
              </a:defRPr>
            </a:lvl1pPr>
            <a:lvl2pPr lvl="1" rtl="0" algn="ctr">
              <a:spcBef>
                <a:spcPts val="0"/>
              </a:spcBef>
              <a:spcAft>
                <a:spcPts val="0"/>
              </a:spcAft>
              <a:buClr>
                <a:schemeClr val="dk2"/>
              </a:buClr>
              <a:buSzPts val="3000"/>
              <a:buNone/>
              <a:defRPr sz="3000">
                <a:solidFill>
                  <a:schemeClr val="dk2"/>
                </a:solidFill>
              </a:defRPr>
            </a:lvl2pPr>
            <a:lvl3pPr lvl="2" rtl="0" algn="ctr">
              <a:spcBef>
                <a:spcPts val="0"/>
              </a:spcBef>
              <a:spcAft>
                <a:spcPts val="0"/>
              </a:spcAft>
              <a:buClr>
                <a:schemeClr val="dk2"/>
              </a:buClr>
              <a:buSzPts val="3000"/>
              <a:buNone/>
              <a:defRPr sz="3000">
                <a:solidFill>
                  <a:schemeClr val="dk2"/>
                </a:solidFill>
              </a:defRPr>
            </a:lvl3pPr>
            <a:lvl4pPr lvl="3" rtl="0" algn="ctr">
              <a:spcBef>
                <a:spcPts val="0"/>
              </a:spcBef>
              <a:spcAft>
                <a:spcPts val="0"/>
              </a:spcAft>
              <a:buClr>
                <a:schemeClr val="dk2"/>
              </a:buClr>
              <a:buSzPts val="3000"/>
              <a:buNone/>
              <a:defRPr sz="3000">
                <a:solidFill>
                  <a:schemeClr val="dk2"/>
                </a:solidFill>
              </a:defRPr>
            </a:lvl4pPr>
            <a:lvl5pPr lvl="4" rtl="0" algn="ctr">
              <a:spcBef>
                <a:spcPts val="0"/>
              </a:spcBef>
              <a:spcAft>
                <a:spcPts val="0"/>
              </a:spcAft>
              <a:buClr>
                <a:schemeClr val="dk2"/>
              </a:buClr>
              <a:buSzPts val="3000"/>
              <a:buNone/>
              <a:defRPr sz="3000">
                <a:solidFill>
                  <a:schemeClr val="dk2"/>
                </a:solidFill>
              </a:defRPr>
            </a:lvl5pPr>
            <a:lvl6pPr lvl="5" rtl="0" algn="ctr">
              <a:spcBef>
                <a:spcPts val="0"/>
              </a:spcBef>
              <a:spcAft>
                <a:spcPts val="0"/>
              </a:spcAft>
              <a:buClr>
                <a:schemeClr val="dk2"/>
              </a:buClr>
              <a:buSzPts val="3000"/>
              <a:buNone/>
              <a:defRPr sz="3000">
                <a:solidFill>
                  <a:schemeClr val="dk2"/>
                </a:solidFill>
              </a:defRPr>
            </a:lvl6pPr>
            <a:lvl7pPr lvl="6" rtl="0" algn="ctr">
              <a:spcBef>
                <a:spcPts val="0"/>
              </a:spcBef>
              <a:spcAft>
                <a:spcPts val="0"/>
              </a:spcAft>
              <a:buClr>
                <a:schemeClr val="dk2"/>
              </a:buClr>
              <a:buSzPts val="3000"/>
              <a:buNone/>
              <a:defRPr sz="3000">
                <a:solidFill>
                  <a:schemeClr val="dk2"/>
                </a:solidFill>
              </a:defRPr>
            </a:lvl7pPr>
            <a:lvl8pPr lvl="7" rtl="0" algn="ctr">
              <a:spcBef>
                <a:spcPts val="0"/>
              </a:spcBef>
              <a:spcAft>
                <a:spcPts val="0"/>
              </a:spcAft>
              <a:buClr>
                <a:schemeClr val="dk2"/>
              </a:buClr>
              <a:buSzPts val="3000"/>
              <a:buNone/>
              <a:defRPr sz="3000">
                <a:solidFill>
                  <a:schemeClr val="dk2"/>
                </a:solidFill>
              </a:defRPr>
            </a:lvl8pPr>
            <a:lvl9pPr lvl="8" rtl="0" algn="ctr">
              <a:spcBef>
                <a:spcPts val="0"/>
              </a:spcBef>
              <a:spcAft>
                <a:spcPts val="0"/>
              </a:spcAft>
              <a:buClr>
                <a:schemeClr val="dk2"/>
              </a:buClr>
              <a:buSzPts val="3000"/>
              <a:buNone/>
              <a:defRPr sz="3000">
                <a:solidFill>
                  <a:schemeClr val="dk2"/>
                </a:solidFill>
              </a:defRPr>
            </a:lvl9pPr>
          </a:lstStyle>
          <a:p>
            <a:r>
              <a:t>xx%</a:t>
            </a:r>
          </a:p>
        </p:txBody>
      </p:sp>
      <p:sp>
        <p:nvSpPr>
          <p:cNvPr id="113" name="Google Shape;113;p21"/>
          <p:cNvSpPr txBox="1"/>
          <p:nvPr>
            <p:ph idx="9"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Clr>
                <a:schemeClr val="dk2"/>
              </a:buClr>
              <a:buSzPts val="3000"/>
              <a:buNone/>
              <a:defRPr>
                <a:solidFill>
                  <a:schemeClr val="dk2"/>
                </a:solidFill>
              </a:defRPr>
            </a:lvl1pPr>
            <a:lvl2pPr lvl="1" rtl="0">
              <a:spcBef>
                <a:spcPts val="0"/>
              </a:spcBef>
              <a:spcAft>
                <a:spcPts val="0"/>
              </a:spcAft>
              <a:buClr>
                <a:schemeClr val="dk2"/>
              </a:buClr>
              <a:buSzPts val="2800"/>
              <a:buNone/>
              <a:defRPr>
                <a:solidFill>
                  <a:schemeClr val="dk2"/>
                </a:solidFill>
              </a:defRPr>
            </a:lvl2pPr>
            <a:lvl3pPr lvl="2" rtl="0">
              <a:spcBef>
                <a:spcPts val="0"/>
              </a:spcBef>
              <a:spcAft>
                <a:spcPts val="0"/>
              </a:spcAft>
              <a:buClr>
                <a:schemeClr val="dk2"/>
              </a:buClr>
              <a:buSzPts val="2800"/>
              <a:buNone/>
              <a:defRPr>
                <a:solidFill>
                  <a:schemeClr val="dk2"/>
                </a:solidFill>
              </a:defRPr>
            </a:lvl3pPr>
            <a:lvl4pPr lvl="3" rtl="0">
              <a:spcBef>
                <a:spcPts val="0"/>
              </a:spcBef>
              <a:spcAft>
                <a:spcPts val="0"/>
              </a:spcAft>
              <a:buClr>
                <a:schemeClr val="dk2"/>
              </a:buClr>
              <a:buSzPts val="2800"/>
              <a:buNone/>
              <a:defRPr>
                <a:solidFill>
                  <a:schemeClr val="dk2"/>
                </a:solidFill>
              </a:defRPr>
            </a:lvl4pPr>
            <a:lvl5pPr lvl="4" rtl="0">
              <a:spcBef>
                <a:spcPts val="0"/>
              </a:spcBef>
              <a:spcAft>
                <a:spcPts val="0"/>
              </a:spcAft>
              <a:buClr>
                <a:schemeClr val="dk2"/>
              </a:buClr>
              <a:buSzPts val="2800"/>
              <a:buNone/>
              <a:defRPr>
                <a:solidFill>
                  <a:schemeClr val="dk2"/>
                </a:solidFill>
              </a:defRPr>
            </a:lvl5pPr>
            <a:lvl6pPr lvl="5" rtl="0">
              <a:spcBef>
                <a:spcPts val="0"/>
              </a:spcBef>
              <a:spcAft>
                <a:spcPts val="0"/>
              </a:spcAft>
              <a:buClr>
                <a:schemeClr val="dk2"/>
              </a:buClr>
              <a:buSzPts val="2800"/>
              <a:buNone/>
              <a:defRPr>
                <a:solidFill>
                  <a:schemeClr val="dk2"/>
                </a:solidFill>
              </a:defRPr>
            </a:lvl6pPr>
            <a:lvl7pPr lvl="6" rtl="0">
              <a:spcBef>
                <a:spcPts val="0"/>
              </a:spcBef>
              <a:spcAft>
                <a:spcPts val="0"/>
              </a:spcAft>
              <a:buClr>
                <a:schemeClr val="dk2"/>
              </a:buClr>
              <a:buSzPts val="2800"/>
              <a:buNone/>
              <a:defRPr>
                <a:solidFill>
                  <a:schemeClr val="dk2"/>
                </a:solidFill>
              </a:defRPr>
            </a:lvl7pPr>
            <a:lvl8pPr lvl="7" rtl="0">
              <a:spcBef>
                <a:spcPts val="0"/>
              </a:spcBef>
              <a:spcAft>
                <a:spcPts val="0"/>
              </a:spcAft>
              <a:buClr>
                <a:schemeClr val="dk2"/>
              </a:buClr>
              <a:buSzPts val="2800"/>
              <a:buNone/>
              <a:defRPr>
                <a:solidFill>
                  <a:schemeClr val="dk2"/>
                </a:solidFill>
              </a:defRPr>
            </a:lvl8pPr>
            <a:lvl9pPr lvl="8" rtl="0">
              <a:spcBef>
                <a:spcPts val="0"/>
              </a:spcBef>
              <a:spcAft>
                <a:spcPts val="0"/>
              </a:spcAft>
              <a:buClr>
                <a:schemeClr val="dk2"/>
              </a:buClr>
              <a:buSzPts val="2800"/>
              <a:buNone/>
              <a:defRPr>
                <a:solidFill>
                  <a:schemeClr val="dk2"/>
                </a:solidFill>
              </a:defRPr>
            </a:lvl9pPr>
          </a:lstStyle>
          <a:p/>
        </p:txBody>
      </p:sp>
      <p:cxnSp>
        <p:nvCxnSpPr>
          <p:cNvPr id="114" name="Google Shape;114;p21"/>
          <p:cNvCxnSpPr/>
          <p:nvPr/>
        </p:nvCxnSpPr>
        <p:spPr>
          <a:xfrm rot="10800000">
            <a:off x="713275" y="269100"/>
            <a:ext cx="6986100" cy="0"/>
          </a:xfrm>
          <a:prstGeom prst="straightConnector1">
            <a:avLst/>
          </a:prstGeom>
          <a:noFill/>
          <a:ln cap="flat" cmpd="sng" w="9525">
            <a:solidFill>
              <a:schemeClr val="dk2"/>
            </a:solidFill>
            <a:prstDash val="solid"/>
            <a:round/>
            <a:headEnd len="med" w="med" type="none"/>
            <a:tailEnd len="med" w="med" type="none"/>
          </a:ln>
        </p:spPr>
      </p:cxnSp>
      <p:cxnSp>
        <p:nvCxnSpPr>
          <p:cNvPr id="115" name="Google Shape;115;p21"/>
          <p:cNvCxnSpPr/>
          <p:nvPr/>
        </p:nvCxnSpPr>
        <p:spPr>
          <a:xfrm>
            <a:off x="1444625" y="4874250"/>
            <a:ext cx="6984300" cy="0"/>
          </a:xfrm>
          <a:prstGeom prst="straightConnector1">
            <a:avLst/>
          </a:prstGeom>
          <a:noFill/>
          <a:ln cap="flat" cmpd="sng" w="9525">
            <a:solidFill>
              <a:schemeClr val="dk2"/>
            </a:solidFill>
            <a:prstDash val="solid"/>
            <a:round/>
            <a:headEnd len="med" w="med" type="none"/>
            <a:tailEnd len="med" w="med" type="none"/>
          </a:ln>
        </p:spPr>
      </p:cxnSp>
      <p:sp>
        <p:nvSpPr>
          <p:cNvPr id="116" name="Google Shape;116;p21"/>
          <p:cNvSpPr txBox="1"/>
          <p:nvPr>
            <p:ph idx="13"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
        <p:nvSpPr>
          <p:cNvPr id="117" name="Google Shape;117;p21"/>
          <p:cNvSpPr txBox="1"/>
          <p:nvPr>
            <p:ph idx="14"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BLANK_1">
    <p:bg>
      <p:bgPr>
        <a:solidFill>
          <a:schemeClr val="lt1"/>
        </a:solidFill>
      </p:bgPr>
    </p:bg>
    <p:spTree>
      <p:nvGrpSpPr>
        <p:cNvPr id="118" name="Shape 118"/>
        <p:cNvGrpSpPr/>
        <p:nvPr/>
      </p:nvGrpSpPr>
      <p:grpSpPr>
        <a:xfrm>
          <a:off x="0" y="0"/>
          <a:ext cx="0" cy="0"/>
          <a:chOff x="0" y="0"/>
          <a:chExt cx="0" cy="0"/>
        </a:xfrm>
      </p:grpSpPr>
      <p:sp>
        <p:nvSpPr>
          <p:cNvPr id="119" name="Google Shape;119;p22"/>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2"/>
          <p:cNvSpPr txBox="1"/>
          <p:nvPr>
            <p:ph type="title"/>
          </p:nvPr>
        </p:nvSpPr>
        <p:spPr>
          <a:xfrm>
            <a:off x="5619475" y="3233575"/>
            <a:ext cx="2809500" cy="914400"/>
          </a:xfrm>
          <a:prstGeom prst="rect">
            <a:avLst/>
          </a:prstGeom>
        </p:spPr>
        <p:txBody>
          <a:bodyPr anchorCtr="0" anchor="b" bIns="0" lIns="0" spcFirstLastPara="1" rIns="0" wrap="square" tIns="0">
            <a:noAutofit/>
          </a:bodyPr>
          <a:lstStyle>
            <a:lvl1pPr lvl="0" rtl="0" algn="r">
              <a:spcBef>
                <a:spcPts val="0"/>
              </a:spcBef>
              <a:spcAft>
                <a:spcPts val="0"/>
              </a:spcAft>
              <a:buSzPts val="4200"/>
              <a:buNone/>
              <a:defRPr sz="5000">
                <a:solidFill>
                  <a:schemeClr val="dk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21" name="Google Shape;121;p22"/>
          <p:cNvSpPr txBox="1"/>
          <p:nvPr>
            <p:ph idx="1" type="subTitle"/>
          </p:nvPr>
        </p:nvSpPr>
        <p:spPr>
          <a:xfrm>
            <a:off x="2211125" y="4147973"/>
            <a:ext cx="6217800" cy="4572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100"/>
              <a:buNone/>
              <a:defRPr sz="2100">
                <a:solidFill>
                  <a:schemeClr val="dk2"/>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22" name="Google Shape;122;p22"/>
          <p:cNvSpPr txBox="1"/>
          <p:nvPr>
            <p:ph hasCustomPrompt="1" idx="2" type="title"/>
          </p:nvPr>
        </p:nvSpPr>
        <p:spPr>
          <a:xfrm>
            <a:off x="4012975" y="3233550"/>
            <a:ext cx="1606500" cy="914400"/>
          </a:xfrm>
          <a:prstGeom prst="rect">
            <a:avLst/>
          </a:prstGeom>
        </p:spPr>
        <p:txBody>
          <a:bodyPr anchorCtr="0" anchor="ctr" bIns="0" lIns="0" spcFirstLastPara="1" rIns="0" wrap="square" tIns="0">
            <a:noAutofit/>
          </a:bodyPr>
          <a:lstStyle>
            <a:lvl1pPr lvl="0" rtl="0">
              <a:spcBef>
                <a:spcPts val="0"/>
              </a:spcBef>
              <a:spcAft>
                <a:spcPts val="0"/>
              </a:spcAft>
              <a:buSzPts val="7200"/>
              <a:buNone/>
              <a:defRPr sz="7500">
                <a:solidFill>
                  <a:schemeClr val="dk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cxnSp>
        <p:nvCxnSpPr>
          <p:cNvPr id="123" name="Google Shape;123;p22"/>
          <p:cNvCxnSpPr/>
          <p:nvPr/>
        </p:nvCxnSpPr>
        <p:spPr>
          <a:xfrm rot="10800000">
            <a:off x="713275" y="269100"/>
            <a:ext cx="6986100" cy="0"/>
          </a:xfrm>
          <a:prstGeom prst="straightConnector1">
            <a:avLst/>
          </a:prstGeom>
          <a:noFill/>
          <a:ln cap="flat" cmpd="sng" w="9525">
            <a:solidFill>
              <a:schemeClr val="dk2"/>
            </a:solidFill>
            <a:prstDash val="solid"/>
            <a:round/>
            <a:headEnd len="med" w="med" type="none"/>
            <a:tailEnd len="med" w="med" type="none"/>
          </a:ln>
        </p:spPr>
      </p:cxnSp>
      <p:cxnSp>
        <p:nvCxnSpPr>
          <p:cNvPr id="124" name="Google Shape;124;p22"/>
          <p:cNvCxnSpPr/>
          <p:nvPr/>
        </p:nvCxnSpPr>
        <p:spPr>
          <a:xfrm>
            <a:off x="1444625" y="4874250"/>
            <a:ext cx="6984300" cy="0"/>
          </a:xfrm>
          <a:prstGeom prst="straightConnector1">
            <a:avLst/>
          </a:prstGeom>
          <a:noFill/>
          <a:ln cap="flat" cmpd="sng" w="9525">
            <a:solidFill>
              <a:schemeClr val="dk2"/>
            </a:solidFill>
            <a:prstDash val="solid"/>
            <a:round/>
            <a:headEnd len="med" w="med" type="none"/>
            <a:tailEnd len="med" w="med" type="none"/>
          </a:ln>
        </p:spPr>
      </p:cxnSp>
      <p:sp>
        <p:nvSpPr>
          <p:cNvPr id="125" name="Google Shape;125;p22"/>
          <p:cNvSpPr txBox="1"/>
          <p:nvPr>
            <p:ph idx="3"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
        <p:nvSpPr>
          <p:cNvPr id="126" name="Google Shape;126;p22"/>
          <p:cNvSpPr txBox="1"/>
          <p:nvPr>
            <p:ph idx="4"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BLANK_14">
    <p:bg>
      <p:bgPr>
        <a:solidFill>
          <a:schemeClr val="lt1"/>
        </a:solidFill>
      </p:bgPr>
    </p:bg>
    <p:spTree>
      <p:nvGrpSpPr>
        <p:cNvPr id="127" name="Shape 127"/>
        <p:cNvGrpSpPr/>
        <p:nvPr/>
      </p:nvGrpSpPr>
      <p:grpSpPr>
        <a:xfrm>
          <a:off x="0" y="0"/>
          <a:ext cx="0" cy="0"/>
          <a:chOff x="0" y="0"/>
          <a:chExt cx="0" cy="0"/>
        </a:xfrm>
      </p:grpSpPr>
      <p:sp>
        <p:nvSpPr>
          <p:cNvPr id="128" name="Google Shape;128;p23"/>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3"/>
          <p:cNvSpPr txBox="1"/>
          <p:nvPr>
            <p:ph type="title"/>
          </p:nvPr>
        </p:nvSpPr>
        <p:spPr>
          <a:xfrm>
            <a:off x="5970125" y="538350"/>
            <a:ext cx="2461200" cy="914400"/>
          </a:xfrm>
          <a:prstGeom prst="rect">
            <a:avLst/>
          </a:prstGeom>
        </p:spPr>
        <p:txBody>
          <a:bodyPr anchorCtr="0" anchor="b" bIns="0" lIns="0" spcFirstLastPara="1" rIns="0" wrap="square" tIns="0">
            <a:noAutofit/>
          </a:bodyPr>
          <a:lstStyle>
            <a:lvl1pPr lvl="0" rtl="0" algn="r">
              <a:spcBef>
                <a:spcPts val="0"/>
              </a:spcBef>
              <a:spcAft>
                <a:spcPts val="0"/>
              </a:spcAft>
              <a:buSzPts val="4200"/>
              <a:buNone/>
              <a:defRPr sz="5000">
                <a:solidFill>
                  <a:schemeClr val="dk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30" name="Google Shape;130;p23"/>
          <p:cNvSpPr txBox="1"/>
          <p:nvPr>
            <p:ph idx="1" type="subTitle"/>
          </p:nvPr>
        </p:nvSpPr>
        <p:spPr>
          <a:xfrm>
            <a:off x="2213400" y="1452748"/>
            <a:ext cx="6217800" cy="4572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2100"/>
              <a:buNone/>
              <a:defRPr sz="2100">
                <a:solidFill>
                  <a:schemeClr val="dk2"/>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31" name="Google Shape;131;p23"/>
          <p:cNvSpPr txBox="1"/>
          <p:nvPr>
            <p:ph hasCustomPrompt="1" idx="2" type="title"/>
          </p:nvPr>
        </p:nvSpPr>
        <p:spPr>
          <a:xfrm>
            <a:off x="4363625" y="538325"/>
            <a:ext cx="1606500" cy="914400"/>
          </a:xfrm>
          <a:prstGeom prst="rect">
            <a:avLst/>
          </a:prstGeom>
        </p:spPr>
        <p:txBody>
          <a:bodyPr anchorCtr="0" anchor="ctr" bIns="0" lIns="0" spcFirstLastPara="1" rIns="0" wrap="square" tIns="0">
            <a:noAutofit/>
          </a:bodyPr>
          <a:lstStyle>
            <a:lvl1pPr lvl="0" rtl="0">
              <a:spcBef>
                <a:spcPts val="0"/>
              </a:spcBef>
              <a:spcAft>
                <a:spcPts val="0"/>
              </a:spcAft>
              <a:buSzPts val="7200"/>
              <a:buNone/>
              <a:defRPr sz="7500">
                <a:solidFill>
                  <a:schemeClr val="dk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cxnSp>
        <p:nvCxnSpPr>
          <p:cNvPr id="132" name="Google Shape;132;p23"/>
          <p:cNvCxnSpPr/>
          <p:nvPr/>
        </p:nvCxnSpPr>
        <p:spPr>
          <a:xfrm rot="10800000">
            <a:off x="713275" y="269100"/>
            <a:ext cx="6986100" cy="0"/>
          </a:xfrm>
          <a:prstGeom prst="straightConnector1">
            <a:avLst/>
          </a:prstGeom>
          <a:noFill/>
          <a:ln cap="flat" cmpd="sng" w="9525">
            <a:solidFill>
              <a:schemeClr val="dk2"/>
            </a:solidFill>
            <a:prstDash val="solid"/>
            <a:round/>
            <a:headEnd len="med" w="med" type="none"/>
            <a:tailEnd len="med" w="med" type="none"/>
          </a:ln>
        </p:spPr>
      </p:cxnSp>
      <p:cxnSp>
        <p:nvCxnSpPr>
          <p:cNvPr id="133" name="Google Shape;133;p23"/>
          <p:cNvCxnSpPr/>
          <p:nvPr/>
        </p:nvCxnSpPr>
        <p:spPr>
          <a:xfrm>
            <a:off x="1444625" y="4874250"/>
            <a:ext cx="6984300" cy="0"/>
          </a:xfrm>
          <a:prstGeom prst="straightConnector1">
            <a:avLst/>
          </a:prstGeom>
          <a:noFill/>
          <a:ln cap="flat" cmpd="sng" w="9525">
            <a:solidFill>
              <a:schemeClr val="dk2"/>
            </a:solidFill>
            <a:prstDash val="solid"/>
            <a:round/>
            <a:headEnd len="med" w="med" type="none"/>
            <a:tailEnd len="med" w="med" type="none"/>
          </a:ln>
        </p:spPr>
      </p:cxnSp>
      <p:sp>
        <p:nvSpPr>
          <p:cNvPr id="134" name="Google Shape;134;p23"/>
          <p:cNvSpPr txBox="1"/>
          <p:nvPr>
            <p:ph idx="3"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
        <p:nvSpPr>
          <p:cNvPr id="135" name="Google Shape;135;p23"/>
          <p:cNvSpPr txBox="1"/>
          <p:nvPr>
            <p:ph idx="4"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BLANK_15">
    <p:bg>
      <p:bgPr>
        <a:solidFill>
          <a:schemeClr val="lt1"/>
        </a:solidFill>
      </p:bgPr>
    </p:bg>
    <p:spTree>
      <p:nvGrpSpPr>
        <p:cNvPr id="136" name="Shape 136"/>
        <p:cNvGrpSpPr/>
        <p:nvPr/>
      </p:nvGrpSpPr>
      <p:grpSpPr>
        <a:xfrm>
          <a:off x="0" y="0"/>
          <a:ext cx="0" cy="0"/>
          <a:chOff x="0" y="0"/>
          <a:chExt cx="0" cy="0"/>
        </a:xfrm>
      </p:grpSpPr>
      <p:sp>
        <p:nvSpPr>
          <p:cNvPr id="137" name="Google Shape;137;p24"/>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4"/>
          <p:cNvSpPr txBox="1"/>
          <p:nvPr>
            <p:ph type="title"/>
          </p:nvPr>
        </p:nvSpPr>
        <p:spPr>
          <a:xfrm>
            <a:off x="2326500" y="3233575"/>
            <a:ext cx="4174200" cy="914400"/>
          </a:xfrm>
          <a:prstGeom prst="rect">
            <a:avLst/>
          </a:prstGeom>
        </p:spPr>
        <p:txBody>
          <a:bodyPr anchorCtr="0" anchor="b" bIns="0" lIns="0" spcFirstLastPara="1" rIns="0" wrap="square" tIns="0">
            <a:noAutofit/>
          </a:bodyPr>
          <a:lstStyle>
            <a:lvl1pPr lvl="0" rtl="0">
              <a:spcBef>
                <a:spcPts val="0"/>
              </a:spcBef>
              <a:spcAft>
                <a:spcPts val="0"/>
              </a:spcAft>
              <a:buSzPts val="4200"/>
              <a:buNone/>
              <a:defRPr sz="5000">
                <a:solidFill>
                  <a:schemeClr val="dk2"/>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39" name="Google Shape;139;p24"/>
          <p:cNvSpPr txBox="1"/>
          <p:nvPr>
            <p:ph idx="1" type="subTitle"/>
          </p:nvPr>
        </p:nvSpPr>
        <p:spPr>
          <a:xfrm>
            <a:off x="720000" y="4147973"/>
            <a:ext cx="6217800" cy="4572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100"/>
              <a:buNone/>
              <a:defRPr sz="2100">
                <a:solidFill>
                  <a:schemeClr val="dk2"/>
                </a:solidFill>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40" name="Google Shape;140;p24"/>
          <p:cNvSpPr txBox="1"/>
          <p:nvPr>
            <p:ph hasCustomPrompt="1" idx="2" type="title"/>
          </p:nvPr>
        </p:nvSpPr>
        <p:spPr>
          <a:xfrm>
            <a:off x="720000" y="3233550"/>
            <a:ext cx="1606500" cy="914400"/>
          </a:xfrm>
          <a:prstGeom prst="rect">
            <a:avLst/>
          </a:prstGeom>
        </p:spPr>
        <p:txBody>
          <a:bodyPr anchorCtr="0" anchor="ctr" bIns="0" lIns="0" spcFirstLastPara="1" rIns="0" wrap="square" tIns="0">
            <a:noAutofit/>
          </a:bodyPr>
          <a:lstStyle>
            <a:lvl1pPr lvl="0" rtl="0">
              <a:spcBef>
                <a:spcPts val="0"/>
              </a:spcBef>
              <a:spcAft>
                <a:spcPts val="0"/>
              </a:spcAft>
              <a:buSzPts val="7200"/>
              <a:buNone/>
              <a:defRPr sz="7500">
                <a:solidFill>
                  <a:schemeClr val="dk2"/>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cxnSp>
        <p:nvCxnSpPr>
          <p:cNvPr id="141" name="Google Shape;141;p24"/>
          <p:cNvCxnSpPr/>
          <p:nvPr/>
        </p:nvCxnSpPr>
        <p:spPr>
          <a:xfrm rot="10800000">
            <a:off x="713275" y="269100"/>
            <a:ext cx="6986100" cy="0"/>
          </a:xfrm>
          <a:prstGeom prst="straightConnector1">
            <a:avLst/>
          </a:prstGeom>
          <a:noFill/>
          <a:ln cap="flat" cmpd="sng" w="9525">
            <a:solidFill>
              <a:schemeClr val="dk2"/>
            </a:solidFill>
            <a:prstDash val="solid"/>
            <a:round/>
            <a:headEnd len="med" w="med" type="none"/>
            <a:tailEnd len="med" w="med" type="none"/>
          </a:ln>
        </p:spPr>
      </p:cxnSp>
      <p:cxnSp>
        <p:nvCxnSpPr>
          <p:cNvPr id="142" name="Google Shape;142;p24"/>
          <p:cNvCxnSpPr/>
          <p:nvPr/>
        </p:nvCxnSpPr>
        <p:spPr>
          <a:xfrm>
            <a:off x="1444625" y="4874250"/>
            <a:ext cx="6984300" cy="0"/>
          </a:xfrm>
          <a:prstGeom prst="straightConnector1">
            <a:avLst/>
          </a:prstGeom>
          <a:noFill/>
          <a:ln cap="flat" cmpd="sng" w="9525">
            <a:solidFill>
              <a:schemeClr val="dk2"/>
            </a:solidFill>
            <a:prstDash val="solid"/>
            <a:round/>
            <a:headEnd len="med" w="med" type="none"/>
            <a:tailEnd len="med" w="med" type="none"/>
          </a:ln>
        </p:spPr>
      </p:cxnSp>
      <p:sp>
        <p:nvSpPr>
          <p:cNvPr id="143" name="Google Shape;143;p24"/>
          <p:cNvSpPr txBox="1"/>
          <p:nvPr>
            <p:ph idx="3"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
        <p:nvSpPr>
          <p:cNvPr id="144" name="Google Shape;144;p24"/>
          <p:cNvSpPr txBox="1"/>
          <p:nvPr>
            <p:ph idx="4"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BLANK_6">
    <p:bg>
      <p:bgPr>
        <a:solidFill>
          <a:schemeClr val="lt1"/>
        </a:solidFill>
      </p:bgPr>
    </p:bg>
    <p:spTree>
      <p:nvGrpSpPr>
        <p:cNvPr id="145" name="Shape 145"/>
        <p:cNvGrpSpPr/>
        <p:nvPr/>
      </p:nvGrpSpPr>
      <p:grpSpPr>
        <a:xfrm>
          <a:off x="0" y="0"/>
          <a:ext cx="0" cy="0"/>
          <a:chOff x="0" y="0"/>
          <a:chExt cx="0" cy="0"/>
        </a:xfrm>
      </p:grpSpPr>
      <p:sp>
        <p:nvSpPr>
          <p:cNvPr id="146" name="Google Shape;146;p25"/>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5"/>
          <p:cNvSpPr txBox="1"/>
          <p:nvPr>
            <p:ph type="title"/>
          </p:nvPr>
        </p:nvSpPr>
        <p:spPr>
          <a:xfrm>
            <a:off x="720000" y="4046019"/>
            <a:ext cx="7708800" cy="514200"/>
          </a:xfrm>
          <a:prstGeom prst="rect">
            <a:avLst/>
          </a:prstGeom>
        </p:spPr>
        <p:txBody>
          <a:bodyPr anchorCtr="0" anchor="t" bIns="0" lIns="0" spcFirstLastPara="1" rIns="0" wrap="square" tIns="0">
            <a:noAutofit/>
          </a:bodyPr>
          <a:lstStyle>
            <a:lvl1pPr lvl="0" rtl="0" algn="ctr">
              <a:spcBef>
                <a:spcPts val="0"/>
              </a:spcBef>
              <a:spcAft>
                <a:spcPts val="0"/>
              </a:spcAft>
              <a:buSzPts val="3000"/>
              <a:buNone/>
              <a:defRPr>
                <a:solidFill>
                  <a:schemeClr val="dk2"/>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148" name="Google Shape;148;p25"/>
          <p:cNvCxnSpPr/>
          <p:nvPr/>
        </p:nvCxnSpPr>
        <p:spPr>
          <a:xfrm rot="10800000">
            <a:off x="713275" y="269100"/>
            <a:ext cx="6986100" cy="0"/>
          </a:xfrm>
          <a:prstGeom prst="straightConnector1">
            <a:avLst/>
          </a:prstGeom>
          <a:noFill/>
          <a:ln cap="flat" cmpd="sng" w="9525">
            <a:solidFill>
              <a:schemeClr val="dk2"/>
            </a:solidFill>
            <a:prstDash val="solid"/>
            <a:round/>
            <a:headEnd len="med" w="med" type="none"/>
            <a:tailEnd len="med" w="med" type="none"/>
          </a:ln>
        </p:spPr>
      </p:cxnSp>
      <p:cxnSp>
        <p:nvCxnSpPr>
          <p:cNvPr id="149" name="Google Shape;149;p25"/>
          <p:cNvCxnSpPr/>
          <p:nvPr/>
        </p:nvCxnSpPr>
        <p:spPr>
          <a:xfrm>
            <a:off x="1444625" y="4874250"/>
            <a:ext cx="6984300" cy="0"/>
          </a:xfrm>
          <a:prstGeom prst="straightConnector1">
            <a:avLst/>
          </a:prstGeom>
          <a:noFill/>
          <a:ln cap="flat" cmpd="sng" w="9525">
            <a:solidFill>
              <a:schemeClr val="dk2"/>
            </a:solidFill>
            <a:prstDash val="solid"/>
            <a:round/>
            <a:headEnd len="med" w="med" type="none"/>
            <a:tailEnd len="med" w="med" type="none"/>
          </a:ln>
        </p:spPr>
      </p:cxnSp>
      <p:sp>
        <p:nvSpPr>
          <p:cNvPr id="150" name="Google Shape;150;p25"/>
          <p:cNvSpPr txBox="1"/>
          <p:nvPr>
            <p:ph idx="1"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
        <p:nvSpPr>
          <p:cNvPr id="151" name="Google Shape;151;p25"/>
          <p:cNvSpPr txBox="1"/>
          <p:nvPr>
            <p:ph idx="2"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2"/>
              </a:buClr>
              <a:buSzPts val="1600"/>
              <a:buNone/>
              <a:defRPr b="1" sz="800">
                <a:solidFill>
                  <a:schemeClr val="dk2"/>
                </a:solidFill>
                <a:latin typeface="Abhaya Libre"/>
                <a:ea typeface="Abhaya Libre"/>
                <a:cs typeface="Abhaya Libre"/>
                <a:sym typeface="Abhaya Libre"/>
              </a:defRPr>
            </a:lvl1pPr>
            <a:lvl2pPr lvl="1" rtl="0" algn="ctr">
              <a:lnSpc>
                <a:spcPct val="100000"/>
              </a:lnSpc>
              <a:spcBef>
                <a:spcPts val="0"/>
              </a:spcBef>
              <a:spcAft>
                <a:spcPts val="0"/>
              </a:spcAft>
              <a:buClr>
                <a:schemeClr val="dk2"/>
              </a:buClr>
              <a:buSzPts val="1600"/>
              <a:buNone/>
              <a:defRPr>
                <a:solidFill>
                  <a:schemeClr val="dk2"/>
                </a:solidFill>
              </a:defRPr>
            </a:lvl2pPr>
            <a:lvl3pPr lvl="2" rtl="0" algn="ctr">
              <a:lnSpc>
                <a:spcPct val="100000"/>
              </a:lnSpc>
              <a:spcBef>
                <a:spcPts val="0"/>
              </a:spcBef>
              <a:spcAft>
                <a:spcPts val="0"/>
              </a:spcAft>
              <a:buClr>
                <a:schemeClr val="dk2"/>
              </a:buClr>
              <a:buSzPts val="1600"/>
              <a:buNone/>
              <a:defRPr>
                <a:solidFill>
                  <a:schemeClr val="dk2"/>
                </a:solidFill>
              </a:defRPr>
            </a:lvl3pPr>
            <a:lvl4pPr lvl="3" rtl="0" algn="ctr">
              <a:lnSpc>
                <a:spcPct val="100000"/>
              </a:lnSpc>
              <a:spcBef>
                <a:spcPts val="0"/>
              </a:spcBef>
              <a:spcAft>
                <a:spcPts val="0"/>
              </a:spcAft>
              <a:buClr>
                <a:schemeClr val="dk2"/>
              </a:buClr>
              <a:buSzPts val="1600"/>
              <a:buNone/>
              <a:defRPr>
                <a:solidFill>
                  <a:schemeClr val="dk2"/>
                </a:solidFill>
              </a:defRPr>
            </a:lvl4pPr>
            <a:lvl5pPr lvl="4" rtl="0" algn="ctr">
              <a:lnSpc>
                <a:spcPct val="100000"/>
              </a:lnSpc>
              <a:spcBef>
                <a:spcPts val="0"/>
              </a:spcBef>
              <a:spcAft>
                <a:spcPts val="0"/>
              </a:spcAft>
              <a:buClr>
                <a:schemeClr val="dk2"/>
              </a:buClr>
              <a:buSzPts val="1600"/>
              <a:buNone/>
              <a:defRPr>
                <a:solidFill>
                  <a:schemeClr val="dk2"/>
                </a:solidFill>
              </a:defRPr>
            </a:lvl5pPr>
            <a:lvl6pPr lvl="5" rtl="0" algn="ctr">
              <a:lnSpc>
                <a:spcPct val="100000"/>
              </a:lnSpc>
              <a:spcBef>
                <a:spcPts val="0"/>
              </a:spcBef>
              <a:spcAft>
                <a:spcPts val="0"/>
              </a:spcAft>
              <a:buClr>
                <a:schemeClr val="dk2"/>
              </a:buClr>
              <a:buSzPts val="1600"/>
              <a:buNone/>
              <a:defRPr>
                <a:solidFill>
                  <a:schemeClr val="dk2"/>
                </a:solidFill>
              </a:defRPr>
            </a:lvl6pPr>
            <a:lvl7pPr lvl="6" rtl="0" algn="ctr">
              <a:lnSpc>
                <a:spcPct val="100000"/>
              </a:lnSpc>
              <a:spcBef>
                <a:spcPts val="0"/>
              </a:spcBef>
              <a:spcAft>
                <a:spcPts val="0"/>
              </a:spcAft>
              <a:buClr>
                <a:schemeClr val="dk2"/>
              </a:buClr>
              <a:buSzPts val="1600"/>
              <a:buNone/>
              <a:defRPr>
                <a:solidFill>
                  <a:schemeClr val="dk2"/>
                </a:solidFill>
              </a:defRPr>
            </a:lvl7pPr>
            <a:lvl8pPr lvl="7" rtl="0" algn="ctr">
              <a:lnSpc>
                <a:spcPct val="100000"/>
              </a:lnSpc>
              <a:spcBef>
                <a:spcPts val="0"/>
              </a:spcBef>
              <a:spcAft>
                <a:spcPts val="0"/>
              </a:spcAft>
              <a:buClr>
                <a:schemeClr val="dk2"/>
              </a:buClr>
              <a:buSzPts val="1600"/>
              <a:buNone/>
              <a:defRPr>
                <a:solidFill>
                  <a:schemeClr val="dk2"/>
                </a:solidFill>
              </a:defRPr>
            </a:lvl8pPr>
            <a:lvl9pPr lvl="8" rtl="0" algn="ctr">
              <a:lnSpc>
                <a:spcPct val="100000"/>
              </a:lnSpc>
              <a:spcBef>
                <a:spcPts val="0"/>
              </a:spcBef>
              <a:spcAft>
                <a:spcPts val="0"/>
              </a:spcAft>
              <a:buClr>
                <a:schemeClr val="dk2"/>
              </a:buClr>
              <a:buSzPts val="1600"/>
              <a:buNone/>
              <a:defRPr>
                <a:solidFill>
                  <a:schemeClr val="dk2"/>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
    <p:spTree>
      <p:nvGrpSpPr>
        <p:cNvPr id="152" name="Shape 152"/>
        <p:cNvGrpSpPr/>
        <p:nvPr/>
      </p:nvGrpSpPr>
      <p:grpSpPr>
        <a:xfrm>
          <a:off x="0" y="0"/>
          <a:ext cx="0" cy="0"/>
          <a:chOff x="0" y="0"/>
          <a:chExt cx="0" cy="0"/>
        </a:xfrm>
      </p:grpSpPr>
      <p:sp>
        <p:nvSpPr>
          <p:cNvPr id="153" name="Google Shape;153;p26"/>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20">
    <p:bg>
      <p:bgPr>
        <a:solidFill>
          <a:schemeClr val="lt1"/>
        </a:solidFill>
      </p:bgPr>
    </p:bg>
    <p:spTree>
      <p:nvGrpSpPr>
        <p:cNvPr id="154" name="Shape 154"/>
        <p:cNvGrpSpPr/>
        <p:nvPr/>
      </p:nvGrpSpPr>
      <p:grpSpPr>
        <a:xfrm>
          <a:off x="0" y="0"/>
          <a:ext cx="0" cy="0"/>
          <a:chOff x="0" y="0"/>
          <a:chExt cx="0" cy="0"/>
        </a:xfrm>
      </p:grpSpPr>
      <p:sp>
        <p:nvSpPr>
          <p:cNvPr id="155" name="Google Shape;155;p27"/>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156" name="Google Shape;156;p27"/>
          <p:cNvCxnSpPr/>
          <p:nvPr/>
        </p:nvCxnSpPr>
        <p:spPr>
          <a:xfrm rot="10800000">
            <a:off x="713275" y="269100"/>
            <a:ext cx="6986100" cy="0"/>
          </a:xfrm>
          <a:prstGeom prst="straightConnector1">
            <a:avLst/>
          </a:prstGeom>
          <a:noFill/>
          <a:ln cap="flat" cmpd="sng" w="9525">
            <a:solidFill>
              <a:schemeClr val="dk1"/>
            </a:solidFill>
            <a:prstDash val="solid"/>
            <a:round/>
            <a:headEnd len="med" w="med" type="none"/>
            <a:tailEnd len="med" w="med" type="none"/>
          </a:ln>
        </p:spPr>
      </p:cxnSp>
      <p:cxnSp>
        <p:nvCxnSpPr>
          <p:cNvPr id="157" name="Google Shape;157;p27"/>
          <p:cNvCxnSpPr/>
          <p:nvPr/>
        </p:nvCxnSpPr>
        <p:spPr>
          <a:xfrm>
            <a:off x="1444625" y="4874250"/>
            <a:ext cx="6984300" cy="0"/>
          </a:xfrm>
          <a:prstGeom prst="straightConnector1">
            <a:avLst/>
          </a:prstGeom>
          <a:noFill/>
          <a:ln cap="flat" cmpd="sng" w="9525">
            <a:solidFill>
              <a:schemeClr val="dk1"/>
            </a:solidFill>
            <a:prstDash val="solid"/>
            <a:round/>
            <a:headEnd len="med" w="med" type="none"/>
            <a:tailEnd len="med" w="med" type="none"/>
          </a:ln>
        </p:spPr>
      </p:cxnSp>
      <p:sp>
        <p:nvSpPr>
          <p:cNvPr id="158" name="Google Shape;158;p27"/>
          <p:cNvSpPr txBox="1"/>
          <p:nvPr>
            <p:ph idx="1"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59" name="Google Shape;159;p27"/>
          <p:cNvSpPr txBox="1"/>
          <p:nvPr>
            <p:ph idx="2"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160" name="Shape 160"/>
        <p:cNvGrpSpPr/>
        <p:nvPr/>
      </p:nvGrpSpPr>
      <p:grpSpPr>
        <a:xfrm>
          <a:off x="0" y="0"/>
          <a:ext cx="0" cy="0"/>
          <a:chOff x="0" y="0"/>
          <a:chExt cx="0" cy="0"/>
        </a:xfrm>
      </p:grpSpPr>
      <p:sp>
        <p:nvSpPr>
          <p:cNvPr id="161" name="Google Shape;161;p28"/>
          <p:cNvSpPr txBox="1"/>
          <p:nvPr>
            <p:ph idx="1" type="subTitle"/>
          </p:nvPr>
        </p:nvSpPr>
        <p:spPr>
          <a:xfrm>
            <a:off x="719999" y="2403554"/>
            <a:ext cx="2211600" cy="45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62" name="Google Shape;162;p28"/>
          <p:cNvSpPr txBox="1"/>
          <p:nvPr>
            <p:ph idx="2" type="subTitle"/>
          </p:nvPr>
        </p:nvSpPr>
        <p:spPr>
          <a:xfrm>
            <a:off x="719999" y="2860754"/>
            <a:ext cx="2211600" cy="916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63" name="Google Shape;163;p28"/>
          <p:cNvSpPr txBox="1"/>
          <p:nvPr>
            <p:ph idx="3" type="subTitle"/>
          </p:nvPr>
        </p:nvSpPr>
        <p:spPr>
          <a:xfrm>
            <a:off x="3466199" y="2403554"/>
            <a:ext cx="2211600" cy="45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64" name="Google Shape;164;p28"/>
          <p:cNvSpPr txBox="1"/>
          <p:nvPr>
            <p:ph idx="4" type="subTitle"/>
          </p:nvPr>
        </p:nvSpPr>
        <p:spPr>
          <a:xfrm>
            <a:off x="3466199" y="2860754"/>
            <a:ext cx="2211600" cy="916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65" name="Google Shape;165;p28"/>
          <p:cNvSpPr txBox="1"/>
          <p:nvPr>
            <p:ph idx="5" type="subTitle"/>
          </p:nvPr>
        </p:nvSpPr>
        <p:spPr>
          <a:xfrm>
            <a:off x="6212399" y="2403554"/>
            <a:ext cx="2211600" cy="45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66" name="Google Shape;166;p28"/>
          <p:cNvSpPr txBox="1"/>
          <p:nvPr>
            <p:ph idx="6" type="subTitle"/>
          </p:nvPr>
        </p:nvSpPr>
        <p:spPr>
          <a:xfrm>
            <a:off x="6212399" y="2860754"/>
            <a:ext cx="2211600" cy="916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67" name="Google Shape;167;p28"/>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1">
    <p:spTree>
      <p:nvGrpSpPr>
        <p:cNvPr id="168" name="Shape 168"/>
        <p:cNvGrpSpPr/>
        <p:nvPr/>
      </p:nvGrpSpPr>
      <p:grpSpPr>
        <a:xfrm>
          <a:off x="0" y="0"/>
          <a:ext cx="0" cy="0"/>
          <a:chOff x="0" y="0"/>
          <a:chExt cx="0" cy="0"/>
        </a:xfrm>
      </p:grpSpPr>
      <p:sp>
        <p:nvSpPr>
          <p:cNvPr id="169" name="Google Shape;169;p29"/>
          <p:cNvSpPr txBox="1"/>
          <p:nvPr>
            <p:ph idx="1" type="subTitle"/>
          </p:nvPr>
        </p:nvSpPr>
        <p:spPr>
          <a:xfrm>
            <a:off x="719999" y="2585050"/>
            <a:ext cx="2211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70" name="Google Shape;170;p29"/>
          <p:cNvSpPr txBox="1"/>
          <p:nvPr>
            <p:ph idx="2" type="subTitle"/>
          </p:nvPr>
        </p:nvSpPr>
        <p:spPr>
          <a:xfrm>
            <a:off x="719999" y="3054850"/>
            <a:ext cx="2211600" cy="916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1" name="Google Shape;171;p29"/>
          <p:cNvSpPr txBox="1"/>
          <p:nvPr>
            <p:ph idx="3" type="subTitle"/>
          </p:nvPr>
        </p:nvSpPr>
        <p:spPr>
          <a:xfrm>
            <a:off x="3466199" y="2585050"/>
            <a:ext cx="2211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72" name="Google Shape;172;p29"/>
          <p:cNvSpPr txBox="1"/>
          <p:nvPr>
            <p:ph idx="4" type="subTitle"/>
          </p:nvPr>
        </p:nvSpPr>
        <p:spPr>
          <a:xfrm>
            <a:off x="3466199" y="3054850"/>
            <a:ext cx="2211600" cy="916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3" name="Google Shape;173;p29"/>
          <p:cNvSpPr txBox="1"/>
          <p:nvPr>
            <p:ph idx="5" type="subTitle"/>
          </p:nvPr>
        </p:nvSpPr>
        <p:spPr>
          <a:xfrm>
            <a:off x="6212399" y="2585050"/>
            <a:ext cx="22116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74" name="Google Shape;174;p29"/>
          <p:cNvSpPr txBox="1"/>
          <p:nvPr>
            <p:ph idx="6" type="subTitle"/>
          </p:nvPr>
        </p:nvSpPr>
        <p:spPr>
          <a:xfrm>
            <a:off x="6212399" y="3054850"/>
            <a:ext cx="2211600" cy="916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5" name="Google Shape;175;p29"/>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BLANK_5">
    <p:bg>
      <p:bgPr>
        <a:solidFill>
          <a:schemeClr val="lt1"/>
        </a:solidFill>
      </p:bgPr>
    </p:bg>
    <p:spTree>
      <p:nvGrpSpPr>
        <p:cNvPr id="176" name="Shape 176"/>
        <p:cNvGrpSpPr/>
        <p:nvPr/>
      </p:nvGrpSpPr>
      <p:grpSpPr>
        <a:xfrm>
          <a:off x="0" y="0"/>
          <a:ext cx="0" cy="0"/>
          <a:chOff x="0" y="0"/>
          <a:chExt cx="0" cy="0"/>
        </a:xfrm>
      </p:grpSpPr>
      <p:sp>
        <p:nvSpPr>
          <p:cNvPr id="177" name="Google Shape;177;p30"/>
          <p:cNvSpPr txBox="1"/>
          <p:nvPr>
            <p:ph idx="1" type="subTitle"/>
          </p:nvPr>
        </p:nvSpPr>
        <p:spPr>
          <a:xfrm>
            <a:off x="5079990" y="1218817"/>
            <a:ext cx="3028500" cy="365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78" name="Google Shape;178;p30"/>
          <p:cNvSpPr txBox="1"/>
          <p:nvPr>
            <p:ph idx="2" type="subTitle"/>
          </p:nvPr>
        </p:nvSpPr>
        <p:spPr>
          <a:xfrm>
            <a:off x="5079990" y="1585444"/>
            <a:ext cx="3028500" cy="530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179" name="Google Shape;179;p30"/>
          <p:cNvSpPr txBox="1"/>
          <p:nvPr>
            <p:ph idx="3" type="subTitle"/>
          </p:nvPr>
        </p:nvSpPr>
        <p:spPr>
          <a:xfrm>
            <a:off x="5079990" y="2375142"/>
            <a:ext cx="3028500" cy="365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80" name="Google Shape;180;p30"/>
          <p:cNvSpPr txBox="1"/>
          <p:nvPr>
            <p:ph idx="4" type="subTitle"/>
          </p:nvPr>
        </p:nvSpPr>
        <p:spPr>
          <a:xfrm>
            <a:off x="5079990" y="2741769"/>
            <a:ext cx="3028500" cy="530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181" name="Google Shape;181;p30"/>
          <p:cNvSpPr txBox="1"/>
          <p:nvPr>
            <p:ph idx="5" type="subTitle"/>
          </p:nvPr>
        </p:nvSpPr>
        <p:spPr>
          <a:xfrm>
            <a:off x="5079990" y="3531467"/>
            <a:ext cx="3028500" cy="365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82" name="Google Shape;182;p30"/>
          <p:cNvSpPr txBox="1"/>
          <p:nvPr>
            <p:ph idx="6" type="subTitle"/>
          </p:nvPr>
        </p:nvSpPr>
        <p:spPr>
          <a:xfrm>
            <a:off x="5079990" y="3898093"/>
            <a:ext cx="3028500" cy="530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183" name="Google Shape;183;p30"/>
          <p:cNvSpPr txBox="1"/>
          <p:nvPr>
            <p:ph type="title"/>
          </p:nvPr>
        </p:nvSpPr>
        <p:spPr>
          <a:xfrm>
            <a:off x="3524525" y="395625"/>
            <a:ext cx="48996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4" name="Google Shape;184;p30"/>
          <p:cNvSpPr txBox="1"/>
          <p:nvPr>
            <p:ph idx="7"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a:spcBef>
                <a:spcPts val="0"/>
              </a:spcBef>
              <a:spcAft>
                <a:spcPts val="0"/>
              </a:spcAft>
              <a:buSzPts val="30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 name="Google Shape;19;p4"/>
          <p:cNvSpPr txBox="1"/>
          <p:nvPr>
            <p:ph idx="1" type="body"/>
          </p:nvPr>
        </p:nvSpPr>
        <p:spPr>
          <a:xfrm>
            <a:off x="720000" y="1072825"/>
            <a:ext cx="7704000" cy="3530400"/>
          </a:xfrm>
          <a:prstGeom prst="rect">
            <a:avLst/>
          </a:prstGeom>
        </p:spPr>
        <p:txBody>
          <a:bodyPr anchorCtr="0" anchor="ctr" bIns="0" lIns="0" spcFirstLastPara="1" rIns="0" wrap="square" tIns="0">
            <a:noAutofit/>
          </a:bodyPr>
          <a:lstStyle>
            <a:lvl1pPr indent="-304800" lvl="0" marL="457200">
              <a:lnSpc>
                <a:spcPct val="100000"/>
              </a:lnSpc>
              <a:spcBef>
                <a:spcPts val="0"/>
              </a:spcBef>
              <a:spcAft>
                <a:spcPts val="0"/>
              </a:spcAft>
              <a:buClr>
                <a:schemeClr val="dk1"/>
              </a:buClr>
              <a:buSzPts val="1200"/>
              <a:buAutoNum type="arabicPeriod"/>
              <a:defRPr sz="1100"/>
            </a:lvl1pPr>
            <a:lvl2pPr indent="-304800" lvl="1" marL="914400">
              <a:spcBef>
                <a:spcPts val="1600"/>
              </a:spcBef>
              <a:spcAft>
                <a:spcPts val="0"/>
              </a:spcAft>
              <a:buClr>
                <a:srgbClr val="434343"/>
              </a:buClr>
              <a:buSzPts val="1200"/>
              <a:buFont typeface="Roboto Condensed Light"/>
              <a:buAutoNum type="alphaLcPeriod"/>
              <a:defRPr/>
            </a:lvl2pPr>
            <a:lvl3pPr indent="-304800" lvl="2" marL="1371600">
              <a:spcBef>
                <a:spcPts val="1600"/>
              </a:spcBef>
              <a:spcAft>
                <a:spcPts val="0"/>
              </a:spcAft>
              <a:buClr>
                <a:srgbClr val="434343"/>
              </a:buClr>
              <a:buSzPts val="1200"/>
              <a:buFont typeface="Roboto Condensed Light"/>
              <a:buAutoNum type="romanLcPeriod"/>
              <a:defRPr/>
            </a:lvl3pPr>
            <a:lvl4pPr indent="-304800" lvl="3" marL="1828800">
              <a:spcBef>
                <a:spcPts val="1600"/>
              </a:spcBef>
              <a:spcAft>
                <a:spcPts val="0"/>
              </a:spcAft>
              <a:buClr>
                <a:srgbClr val="434343"/>
              </a:buClr>
              <a:buSzPts val="1200"/>
              <a:buFont typeface="Roboto Condensed Light"/>
              <a:buAutoNum type="arabicPeriod"/>
              <a:defRPr/>
            </a:lvl4pPr>
            <a:lvl5pPr indent="-304800" lvl="4" marL="2286000">
              <a:spcBef>
                <a:spcPts val="1600"/>
              </a:spcBef>
              <a:spcAft>
                <a:spcPts val="0"/>
              </a:spcAft>
              <a:buClr>
                <a:srgbClr val="434343"/>
              </a:buClr>
              <a:buSzPts val="1200"/>
              <a:buFont typeface="Roboto Condensed Light"/>
              <a:buAutoNum type="alphaLcPeriod"/>
              <a:defRPr/>
            </a:lvl5pPr>
            <a:lvl6pPr indent="-304800" lvl="5" marL="2743200">
              <a:spcBef>
                <a:spcPts val="1600"/>
              </a:spcBef>
              <a:spcAft>
                <a:spcPts val="0"/>
              </a:spcAft>
              <a:buClr>
                <a:srgbClr val="434343"/>
              </a:buClr>
              <a:buSzPts val="1200"/>
              <a:buFont typeface="Roboto Condensed Light"/>
              <a:buAutoNum type="romanLcPeriod"/>
              <a:defRPr/>
            </a:lvl6pPr>
            <a:lvl7pPr indent="-304800" lvl="6" marL="3200400">
              <a:spcBef>
                <a:spcPts val="1600"/>
              </a:spcBef>
              <a:spcAft>
                <a:spcPts val="0"/>
              </a:spcAft>
              <a:buClr>
                <a:srgbClr val="434343"/>
              </a:buClr>
              <a:buSzPts val="1200"/>
              <a:buFont typeface="Roboto Condensed Light"/>
              <a:buAutoNum type="arabicPeriod"/>
              <a:defRPr/>
            </a:lvl7pPr>
            <a:lvl8pPr indent="-304800" lvl="7" marL="3657600">
              <a:spcBef>
                <a:spcPts val="1600"/>
              </a:spcBef>
              <a:spcAft>
                <a:spcPts val="0"/>
              </a:spcAft>
              <a:buClr>
                <a:srgbClr val="434343"/>
              </a:buClr>
              <a:buSzPts val="1200"/>
              <a:buFont typeface="Roboto Condensed Light"/>
              <a:buAutoNum type="alphaLcPeriod"/>
              <a:defRPr/>
            </a:lvl8pPr>
            <a:lvl9pPr indent="-304800" lvl="8" marL="4114800">
              <a:spcBef>
                <a:spcPts val="1600"/>
              </a:spcBef>
              <a:spcAft>
                <a:spcPts val="1600"/>
              </a:spcAft>
              <a:buClr>
                <a:srgbClr val="434343"/>
              </a:buClr>
              <a:buSzPts val="1200"/>
              <a:buFont typeface="Roboto Condensed Light"/>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3">
  <p:cSld name="BLANK_13">
    <p:bg>
      <p:bgPr>
        <a:solidFill>
          <a:schemeClr val="lt1"/>
        </a:solidFill>
      </p:bgPr>
    </p:bg>
    <p:spTree>
      <p:nvGrpSpPr>
        <p:cNvPr id="185" name="Shape 185"/>
        <p:cNvGrpSpPr/>
        <p:nvPr/>
      </p:nvGrpSpPr>
      <p:grpSpPr>
        <a:xfrm>
          <a:off x="0" y="0"/>
          <a:ext cx="0" cy="0"/>
          <a:chOff x="0" y="0"/>
          <a:chExt cx="0" cy="0"/>
        </a:xfrm>
      </p:grpSpPr>
      <p:sp>
        <p:nvSpPr>
          <p:cNvPr id="186" name="Google Shape;186;p31"/>
          <p:cNvSpPr txBox="1"/>
          <p:nvPr>
            <p:ph idx="1" type="subTitle"/>
          </p:nvPr>
        </p:nvSpPr>
        <p:spPr>
          <a:xfrm>
            <a:off x="1117609" y="1344312"/>
            <a:ext cx="2683800" cy="4698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87" name="Google Shape;187;p31"/>
          <p:cNvSpPr txBox="1"/>
          <p:nvPr>
            <p:ph idx="2" type="subTitle"/>
          </p:nvPr>
        </p:nvSpPr>
        <p:spPr>
          <a:xfrm>
            <a:off x="1117608" y="1814120"/>
            <a:ext cx="2683800" cy="4698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sz="1400"/>
            </a:lvl1pPr>
            <a:lvl2pPr lvl="1" rtl="0" algn="r">
              <a:lnSpc>
                <a:spcPct val="100000"/>
              </a:lnSpc>
              <a:spcBef>
                <a:spcPts val="0"/>
              </a:spcBef>
              <a:spcAft>
                <a:spcPts val="0"/>
              </a:spcAft>
              <a:buSzPts val="1600"/>
              <a:buNone/>
              <a:defRPr/>
            </a:lvl2pPr>
            <a:lvl3pPr lvl="2" rtl="0" algn="r">
              <a:lnSpc>
                <a:spcPct val="100000"/>
              </a:lnSpc>
              <a:spcBef>
                <a:spcPts val="0"/>
              </a:spcBef>
              <a:spcAft>
                <a:spcPts val="0"/>
              </a:spcAft>
              <a:buSzPts val="1600"/>
              <a:buNone/>
              <a:defRPr/>
            </a:lvl3pPr>
            <a:lvl4pPr lvl="3" rtl="0" algn="r">
              <a:lnSpc>
                <a:spcPct val="100000"/>
              </a:lnSpc>
              <a:spcBef>
                <a:spcPts val="0"/>
              </a:spcBef>
              <a:spcAft>
                <a:spcPts val="0"/>
              </a:spcAft>
              <a:buSzPts val="1600"/>
              <a:buNone/>
              <a:defRPr/>
            </a:lvl4pPr>
            <a:lvl5pPr lvl="4" rtl="0" algn="r">
              <a:lnSpc>
                <a:spcPct val="100000"/>
              </a:lnSpc>
              <a:spcBef>
                <a:spcPts val="0"/>
              </a:spcBef>
              <a:spcAft>
                <a:spcPts val="0"/>
              </a:spcAft>
              <a:buSzPts val="1600"/>
              <a:buNone/>
              <a:defRPr/>
            </a:lvl5pPr>
            <a:lvl6pPr lvl="5" rtl="0" algn="r">
              <a:lnSpc>
                <a:spcPct val="100000"/>
              </a:lnSpc>
              <a:spcBef>
                <a:spcPts val="0"/>
              </a:spcBef>
              <a:spcAft>
                <a:spcPts val="0"/>
              </a:spcAft>
              <a:buSzPts val="1600"/>
              <a:buNone/>
              <a:defRPr/>
            </a:lvl6pPr>
            <a:lvl7pPr lvl="6" rtl="0" algn="r">
              <a:lnSpc>
                <a:spcPct val="100000"/>
              </a:lnSpc>
              <a:spcBef>
                <a:spcPts val="0"/>
              </a:spcBef>
              <a:spcAft>
                <a:spcPts val="0"/>
              </a:spcAft>
              <a:buSzPts val="1600"/>
              <a:buNone/>
              <a:defRPr/>
            </a:lvl7pPr>
            <a:lvl8pPr lvl="7" rtl="0" algn="r">
              <a:lnSpc>
                <a:spcPct val="100000"/>
              </a:lnSpc>
              <a:spcBef>
                <a:spcPts val="0"/>
              </a:spcBef>
              <a:spcAft>
                <a:spcPts val="0"/>
              </a:spcAft>
              <a:buSzPts val="1600"/>
              <a:buNone/>
              <a:defRPr/>
            </a:lvl8pPr>
            <a:lvl9pPr lvl="8" rtl="0" algn="r">
              <a:lnSpc>
                <a:spcPct val="100000"/>
              </a:lnSpc>
              <a:spcBef>
                <a:spcPts val="0"/>
              </a:spcBef>
              <a:spcAft>
                <a:spcPts val="0"/>
              </a:spcAft>
              <a:buSzPts val="1600"/>
              <a:buNone/>
              <a:defRPr/>
            </a:lvl9pPr>
          </a:lstStyle>
          <a:p/>
        </p:txBody>
      </p:sp>
      <p:sp>
        <p:nvSpPr>
          <p:cNvPr id="188" name="Google Shape;188;p31"/>
          <p:cNvSpPr txBox="1"/>
          <p:nvPr>
            <p:ph idx="3" type="subTitle"/>
          </p:nvPr>
        </p:nvSpPr>
        <p:spPr>
          <a:xfrm>
            <a:off x="5350659" y="2459781"/>
            <a:ext cx="26838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89" name="Google Shape;189;p31"/>
          <p:cNvSpPr txBox="1"/>
          <p:nvPr>
            <p:ph idx="4" type="subTitle"/>
          </p:nvPr>
        </p:nvSpPr>
        <p:spPr>
          <a:xfrm>
            <a:off x="5350658" y="2929589"/>
            <a:ext cx="26838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190" name="Google Shape;190;p31"/>
          <p:cNvSpPr txBox="1"/>
          <p:nvPr>
            <p:ph idx="5" type="subTitle"/>
          </p:nvPr>
        </p:nvSpPr>
        <p:spPr>
          <a:xfrm>
            <a:off x="1117648" y="3575250"/>
            <a:ext cx="2683800" cy="4698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91" name="Google Shape;191;p31"/>
          <p:cNvSpPr txBox="1"/>
          <p:nvPr>
            <p:ph idx="6" type="subTitle"/>
          </p:nvPr>
        </p:nvSpPr>
        <p:spPr>
          <a:xfrm>
            <a:off x="1117649" y="4045054"/>
            <a:ext cx="2683800" cy="4698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sz="1400"/>
            </a:lvl1pPr>
            <a:lvl2pPr lvl="1" rtl="0" algn="r">
              <a:lnSpc>
                <a:spcPct val="100000"/>
              </a:lnSpc>
              <a:spcBef>
                <a:spcPts val="0"/>
              </a:spcBef>
              <a:spcAft>
                <a:spcPts val="0"/>
              </a:spcAft>
              <a:buSzPts val="1600"/>
              <a:buNone/>
              <a:defRPr/>
            </a:lvl2pPr>
            <a:lvl3pPr lvl="2" rtl="0" algn="r">
              <a:lnSpc>
                <a:spcPct val="100000"/>
              </a:lnSpc>
              <a:spcBef>
                <a:spcPts val="0"/>
              </a:spcBef>
              <a:spcAft>
                <a:spcPts val="0"/>
              </a:spcAft>
              <a:buSzPts val="1600"/>
              <a:buNone/>
              <a:defRPr/>
            </a:lvl3pPr>
            <a:lvl4pPr lvl="3" rtl="0" algn="r">
              <a:lnSpc>
                <a:spcPct val="100000"/>
              </a:lnSpc>
              <a:spcBef>
                <a:spcPts val="0"/>
              </a:spcBef>
              <a:spcAft>
                <a:spcPts val="0"/>
              </a:spcAft>
              <a:buSzPts val="1600"/>
              <a:buNone/>
              <a:defRPr/>
            </a:lvl4pPr>
            <a:lvl5pPr lvl="4" rtl="0" algn="r">
              <a:lnSpc>
                <a:spcPct val="100000"/>
              </a:lnSpc>
              <a:spcBef>
                <a:spcPts val="0"/>
              </a:spcBef>
              <a:spcAft>
                <a:spcPts val="0"/>
              </a:spcAft>
              <a:buSzPts val="1600"/>
              <a:buNone/>
              <a:defRPr/>
            </a:lvl5pPr>
            <a:lvl6pPr lvl="5" rtl="0" algn="r">
              <a:lnSpc>
                <a:spcPct val="100000"/>
              </a:lnSpc>
              <a:spcBef>
                <a:spcPts val="0"/>
              </a:spcBef>
              <a:spcAft>
                <a:spcPts val="0"/>
              </a:spcAft>
              <a:buSzPts val="1600"/>
              <a:buNone/>
              <a:defRPr/>
            </a:lvl6pPr>
            <a:lvl7pPr lvl="6" rtl="0" algn="r">
              <a:lnSpc>
                <a:spcPct val="100000"/>
              </a:lnSpc>
              <a:spcBef>
                <a:spcPts val="0"/>
              </a:spcBef>
              <a:spcAft>
                <a:spcPts val="0"/>
              </a:spcAft>
              <a:buSzPts val="1600"/>
              <a:buNone/>
              <a:defRPr/>
            </a:lvl7pPr>
            <a:lvl8pPr lvl="7" rtl="0" algn="r">
              <a:lnSpc>
                <a:spcPct val="100000"/>
              </a:lnSpc>
              <a:spcBef>
                <a:spcPts val="0"/>
              </a:spcBef>
              <a:spcAft>
                <a:spcPts val="0"/>
              </a:spcAft>
              <a:buSzPts val="1600"/>
              <a:buNone/>
              <a:defRPr/>
            </a:lvl8pPr>
            <a:lvl9pPr lvl="8" rtl="0" algn="r">
              <a:lnSpc>
                <a:spcPct val="100000"/>
              </a:lnSpc>
              <a:spcBef>
                <a:spcPts val="0"/>
              </a:spcBef>
              <a:spcAft>
                <a:spcPts val="0"/>
              </a:spcAft>
              <a:buSzPts val="1600"/>
              <a:buNone/>
              <a:defRPr/>
            </a:lvl9pPr>
          </a:lstStyle>
          <a:p/>
        </p:txBody>
      </p:sp>
      <p:sp>
        <p:nvSpPr>
          <p:cNvPr id="192" name="Google Shape;192;p31"/>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193" name="Google Shape;193;p31"/>
          <p:cNvCxnSpPr/>
          <p:nvPr/>
        </p:nvCxnSpPr>
        <p:spPr>
          <a:xfrm rot="10800000">
            <a:off x="713275" y="269100"/>
            <a:ext cx="6986100" cy="0"/>
          </a:xfrm>
          <a:prstGeom prst="straightConnector1">
            <a:avLst/>
          </a:prstGeom>
          <a:noFill/>
          <a:ln cap="flat" cmpd="sng" w="9525">
            <a:solidFill>
              <a:schemeClr val="dk1"/>
            </a:solidFill>
            <a:prstDash val="solid"/>
            <a:round/>
            <a:headEnd len="med" w="med" type="none"/>
            <a:tailEnd len="med" w="med" type="none"/>
          </a:ln>
        </p:spPr>
      </p:cxnSp>
      <p:cxnSp>
        <p:nvCxnSpPr>
          <p:cNvPr id="194" name="Google Shape;194;p31"/>
          <p:cNvCxnSpPr/>
          <p:nvPr/>
        </p:nvCxnSpPr>
        <p:spPr>
          <a:xfrm>
            <a:off x="1444625" y="4874250"/>
            <a:ext cx="6984300" cy="0"/>
          </a:xfrm>
          <a:prstGeom prst="straightConnector1">
            <a:avLst/>
          </a:prstGeom>
          <a:noFill/>
          <a:ln cap="flat" cmpd="sng" w="9525">
            <a:solidFill>
              <a:schemeClr val="dk1"/>
            </a:solidFill>
            <a:prstDash val="solid"/>
            <a:round/>
            <a:headEnd len="med" w="med" type="none"/>
            <a:tailEnd len="med" w="med" type="none"/>
          </a:ln>
        </p:spPr>
      </p:cxnSp>
      <p:sp>
        <p:nvSpPr>
          <p:cNvPr id="195" name="Google Shape;195;p31"/>
          <p:cNvSpPr txBox="1"/>
          <p:nvPr>
            <p:ph idx="7"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96" name="Google Shape;196;p31"/>
          <p:cNvSpPr txBox="1"/>
          <p:nvPr>
            <p:ph idx="8"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4">
  <p:cSld name="BLANK_22">
    <p:bg>
      <p:bgPr>
        <a:solidFill>
          <a:schemeClr val="lt1"/>
        </a:solidFill>
      </p:bgPr>
    </p:bg>
    <p:spTree>
      <p:nvGrpSpPr>
        <p:cNvPr id="197" name="Shape 197"/>
        <p:cNvGrpSpPr/>
        <p:nvPr/>
      </p:nvGrpSpPr>
      <p:grpSpPr>
        <a:xfrm>
          <a:off x="0" y="0"/>
          <a:ext cx="0" cy="0"/>
          <a:chOff x="0" y="0"/>
          <a:chExt cx="0" cy="0"/>
        </a:xfrm>
      </p:grpSpPr>
      <p:sp>
        <p:nvSpPr>
          <p:cNvPr id="198" name="Google Shape;198;p32"/>
          <p:cNvSpPr txBox="1"/>
          <p:nvPr>
            <p:ph idx="1" type="subTitle"/>
          </p:nvPr>
        </p:nvSpPr>
        <p:spPr>
          <a:xfrm>
            <a:off x="852975" y="2547752"/>
            <a:ext cx="21510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199" name="Google Shape;199;p32"/>
          <p:cNvSpPr txBox="1"/>
          <p:nvPr>
            <p:ph idx="2" type="subTitle"/>
          </p:nvPr>
        </p:nvSpPr>
        <p:spPr>
          <a:xfrm>
            <a:off x="852975" y="3017551"/>
            <a:ext cx="2151000" cy="695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00" name="Google Shape;200;p32"/>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201" name="Google Shape;201;p32"/>
          <p:cNvCxnSpPr/>
          <p:nvPr/>
        </p:nvCxnSpPr>
        <p:spPr>
          <a:xfrm rot="10800000">
            <a:off x="713275" y="269100"/>
            <a:ext cx="6986100" cy="0"/>
          </a:xfrm>
          <a:prstGeom prst="straightConnector1">
            <a:avLst/>
          </a:prstGeom>
          <a:noFill/>
          <a:ln cap="flat" cmpd="sng" w="9525">
            <a:solidFill>
              <a:schemeClr val="dk1"/>
            </a:solidFill>
            <a:prstDash val="solid"/>
            <a:round/>
            <a:headEnd len="med" w="med" type="none"/>
            <a:tailEnd len="med" w="med" type="none"/>
          </a:ln>
        </p:spPr>
      </p:cxnSp>
      <p:cxnSp>
        <p:nvCxnSpPr>
          <p:cNvPr id="202" name="Google Shape;202;p32"/>
          <p:cNvCxnSpPr/>
          <p:nvPr/>
        </p:nvCxnSpPr>
        <p:spPr>
          <a:xfrm>
            <a:off x="1444625" y="4874250"/>
            <a:ext cx="6984300" cy="0"/>
          </a:xfrm>
          <a:prstGeom prst="straightConnector1">
            <a:avLst/>
          </a:prstGeom>
          <a:noFill/>
          <a:ln cap="flat" cmpd="sng" w="9525">
            <a:solidFill>
              <a:schemeClr val="dk1"/>
            </a:solidFill>
            <a:prstDash val="solid"/>
            <a:round/>
            <a:headEnd len="med" w="med" type="none"/>
            <a:tailEnd len="med" w="med" type="none"/>
          </a:ln>
        </p:spPr>
      </p:cxnSp>
      <p:sp>
        <p:nvSpPr>
          <p:cNvPr id="203" name="Google Shape;203;p32"/>
          <p:cNvSpPr txBox="1"/>
          <p:nvPr>
            <p:ph idx="3"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4" name="Google Shape;204;p32"/>
          <p:cNvSpPr txBox="1"/>
          <p:nvPr>
            <p:ph idx="4"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05" name="Google Shape;205;p32"/>
          <p:cNvSpPr txBox="1"/>
          <p:nvPr>
            <p:ph idx="5" type="subTitle"/>
          </p:nvPr>
        </p:nvSpPr>
        <p:spPr>
          <a:xfrm>
            <a:off x="3496500" y="2860277"/>
            <a:ext cx="21510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06" name="Google Shape;206;p32"/>
          <p:cNvSpPr txBox="1"/>
          <p:nvPr>
            <p:ph idx="6" type="subTitle"/>
          </p:nvPr>
        </p:nvSpPr>
        <p:spPr>
          <a:xfrm>
            <a:off x="3496500" y="3330076"/>
            <a:ext cx="2151000" cy="695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07" name="Google Shape;207;p32"/>
          <p:cNvSpPr txBox="1"/>
          <p:nvPr>
            <p:ph idx="7" type="subTitle"/>
          </p:nvPr>
        </p:nvSpPr>
        <p:spPr>
          <a:xfrm>
            <a:off x="6140025" y="3165077"/>
            <a:ext cx="21510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08" name="Google Shape;208;p32"/>
          <p:cNvSpPr txBox="1"/>
          <p:nvPr>
            <p:ph idx="8" type="subTitle"/>
          </p:nvPr>
        </p:nvSpPr>
        <p:spPr>
          <a:xfrm>
            <a:off x="6140025" y="3634876"/>
            <a:ext cx="2151000" cy="695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209" name="Shape 209"/>
        <p:cNvGrpSpPr/>
        <p:nvPr/>
      </p:nvGrpSpPr>
      <p:grpSpPr>
        <a:xfrm>
          <a:off x="0" y="0"/>
          <a:ext cx="0" cy="0"/>
          <a:chOff x="0" y="0"/>
          <a:chExt cx="0" cy="0"/>
        </a:xfrm>
      </p:grpSpPr>
      <p:sp>
        <p:nvSpPr>
          <p:cNvPr id="210" name="Google Shape;210;p33"/>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3"/>
          <p:cNvSpPr txBox="1"/>
          <p:nvPr>
            <p:ph type="title"/>
          </p:nvPr>
        </p:nvSpPr>
        <p:spPr>
          <a:xfrm>
            <a:off x="4572000" y="3257475"/>
            <a:ext cx="3858900" cy="457200"/>
          </a:xfrm>
          <a:prstGeom prst="rect">
            <a:avLst/>
          </a:prstGeom>
          <a:noFill/>
        </p:spPr>
        <p:txBody>
          <a:bodyPr anchorCtr="0" anchor="ctr" bIns="0" lIns="0" spcFirstLastPara="1" rIns="0" wrap="square" tIns="0">
            <a:noAutofit/>
          </a:bodyPr>
          <a:lstStyle>
            <a:lvl1pPr lvl="0" algn="r">
              <a:spcBef>
                <a:spcPts val="0"/>
              </a:spcBef>
              <a:spcAft>
                <a:spcPts val="0"/>
              </a:spcAft>
              <a:buSzPts val="1800"/>
              <a:buNone/>
              <a:defRPr sz="2000">
                <a:solidFill>
                  <a:schemeClr val="dk2"/>
                </a:solidFill>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212" name="Google Shape;212;p33"/>
          <p:cNvSpPr txBox="1"/>
          <p:nvPr>
            <p:ph idx="2" type="title"/>
          </p:nvPr>
        </p:nvSpPr>
        <p:spPr>
          <a:xfrm>
            <a:off x="713225" y="1885875"/>
            <a:ext cx="7717500" cy="1371600"/>
          </a:xfrm>
          <a:prstGeom prst="rect">
            <a:avLst/>
          </a:prstGeom>
          <a:noFill/>
        </p:spPr>
        <p:txBody>
          <a:bodyPr anchorCtr="0" anchor="ctr" bIns="0" lIns="0" spcFirstLastPara="1" rIns="0" wrap="square" tIns="0">
            <a:noAutofit/>
          </a:bodyPr>
          <a:lstStyle>
            <a:lvl1pPr lvl="0" rtl="0">
              <a:spcBef>
                <a:spcPts val="0"/>
              </a:spcBef>
              <a:spcAft>
                <a:spcPts val="0"/>
              </a:spcAft>
              <a:buSzPts val="2400"/>
              <a:buFont typeface="Nanum Gothic"/>
              <a:buNone/>
              <a:defRPr b="0">
                <a:solidFill>
                  <a:schemeClr val="dk2"/>
                </a:solidFill>
                <a:latin typeface="Nanum Gothic"/>
                <a:ea typeface="Nanum Gothic"/>
                <a:cs typeface="Nanum Gothic"/>
                <a:sym typeface="Nanum Gothic"/>
              </a:defRPr>
            </a:lvl1pPr>
            <a:lvl2pPr lvl="1" rtl="0">
              <a:spcBef>
                <a:spcPts val="0"/>
              </a:spcBef>
              <a:spcAft>
                <a:spcPts val="0"/>
              </a:spcAft>
              <a:buSzPts val="2400"/>
              <a:buFont typeface="Nanum Gothic"/>
              <a:buNone/>
              <a:defRPr sz="2400">
                <a:latin typeface="Nanum Gothic"/>
                <a:ea typeface="Nanum Gothic"/>
                <a:cs typeface="Nanum Gothic"/>
                <a:sym typeface="Nanum Gothic"/>
              </a:defRPr>
            </a:lvl2pPr>
            <a:lvl3pPr lvl="2" rtl="0">
              <a:spcBef>
                <a:spcPts val="0"/>
              </a:spcBef>
              <a:spcAft>
                <a:spcPts val="0"/>
              </a:spcAft>
              <a:buSzPts val="2400"/>
              <a:buFont typeface="Nanum Gothic"/>
              <a:buNone/>
              <a:defRPr sz="2400">
                <a:latin typeface="Nanum Gothic"/>
                <a:ea typeface="Nanum Gothic"/>
                <a:cs typeface="Nanum Gothic"/>
                <a:sym typeface="Nanum Gothic"/>
              </a:defRPr>
            </a:lvl3pPr>
            <a:lvl4pPr lvl="3" rtl="0">
              <a:spcBef>
                <a:spcPts val="0"/>
              </a:spcBef>
              <a:spcAft>
                <a:spcPts val="0"/>
              </a:spcAft>
              <a:buSzPts val="2400"/>
              <a:buFont typeface="Nanum Gothic"/>
              <a:buNone/>
              <a:defRPr sz="2400">
                <a:latin typeface="Nanum Gothic"/>
                <a:ea typeface="Nanum Gothic"/>
                <a:cs typeface="Nanum Gothic"/>
                <a:sym typeface="Nanum Gothic"/>
              </a:defRPr>
            </a:lvl4pPr>
            <a:lvl5pPr lvl="4" rtl="0">
              <a:spcBef>
                <a:spcPts val="0"/>
              </a:spcBef>
              <a:spcAft>
                <a:spcPts val="0"/>
              </a:spcAft>
              <a:buSzPts val="2400"/>
              <a:buFont typeface="Nanum Gothic"/>
              <a:buNone/>
              <a:defRPr sz="2400">
                <a:latin typeface="Nanum Gothic"/>
                <a:ea typeface="Nanum Gothic"/>
                <a:cs typeface="Nanum Gothic"/>
                <a:sym typeface="Nanum Gothic"/>
              </a:defRPr>
            </a:lvl5pPr>
            <a:lvl6pPr lvl="5" rtl="0">
              <a:spcBef>
                <a:spcPts val="0"/>
              </a:spcBef>
              <a:spcAft>
                <a:spcPts val="0"/>
              </a:spcAft>
              <a:buSzPts val="2400"/>
              <a:buFont typeface="Nanum Gothic"/>
              <a:buNone/>
              <a:defRPr sz="2400">
                <a:latin typeface="Nanum Gothic"/>
                <a:ea typeface="Nanum Gothic"/>
                <a:cs typeface="Nanum Gothic"/>
                <a:sym typeface="Nanum Gothic"/>
              </a:defRPr>
            </a:lvl6pPr>
            <a:lvl7pPr lvl="6" rtl="0">
              <a:spcBef>
                <a:spcPts val="0"/>
              </a:spcBef>
              <a:spcAft>
                <a:spcPts val="0"/>
              </a:spcAft>
              <a:buSzPts val="2400"/>
              <a:buFont typeface="Nanum Gothic"/>
              <a:buNone/>
              <a:defRPr sz="2400">
                <a:latin typeface="Nanum Gothic"/>
                <a:ea typeface="Nanum Gothic"/>
                <a:cs typeface="Nanum Gothic"/>
                <a:sym typeface="Nanum Gothic"/>
              </a:defRPr>
            </a:lvl7pPr>
            <a:lvl8pPr lvl="7" rtl="0">
              <a:spcBef>
                <a:spcPts val="0"/>
              </a:spcBef>
              <a:spcAft>
                <a:spcPts val="0"/>
              </a:spcAft>
              <a:buSzPts val="2400"/>
              <a:buFont typeface="Nanum Gothic"/>
              <a:buNone/>
              <a:defRPr sz="2400">
                <a:latin typeface="Nanum Gothic"/>
                <a:ea typeface="Nanum Gothic"/>
                <a:cs typeface="Nanum Gothic"/>
                <a:sym typeface="Nanum Gothic"/>
              </a:defRPr>
            </a:lvl8pPr>
            <a:lvl9pPr lvl="8" rtl="0">
              <a:spcBef>
                <a:spcPts val="0"/>
              </a:spcBef>
              <a:spcAft>
                <a:spcPts val="0"/>
              </a:spcAft>
              <a:buSzPts val="2400"/>
              <a:buFont typeface="Nanum Gothic"/>
              <a:buNone/>
              <a:defRPr sz="2400">
                <a:latin typeface="Nanum Gothic"/>
                <a:ea typeface="Nanum Gothic"/>
                <a:cs typeface="Nanum Gothic"/>
                <a:sym typeface="Nanum Gothic"/>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BLANK_2">
    <p:bg>
      <p:bgPr>
        <a:solidFill>
          <a:schemeClr val="lt1"/>
        </a:solidFill>
      </p:bgPr>
    </p:bg>
    <p:spTree>
      <p:nvGrpSpPr>
        <p:cNvPr id="213" name="Shape 213"/>
        <p:cNvGrpSpPr/>
        <p:nvPr/>
      </p:nvGrpSpPr>
      <p:grpSpPr>
        <a:xfrm>
          <a:off x="0" y="0"/>
          <a:ext cx="0" cy="0"/>
          <a:chOff x="0" y="0"/>
          <a:chExt cx="0" cy="0"/>
        </a:xfrm>
      </p:grpSpPr>
      <p:sp>
        <p:nvSpPr>
          <p:cNvPr id="214" name="Google Shape;214;p34"/>
          <p:cNvSpPr txBox="1"/>
          <p:nvPr>
            <p:ph type="title"/>
          </p:nvPr>
        </p:nvSpPr>
        <p:spPr>
          <a:xfrm>
            <a:off x="713225" y="3872023"/>
            <a:ext cx="2757300" cy="457200"/>
          </a:xfrm>
          <a:prstGeom prst="rect">
            <a:avLst/>
          </a:prstGeom>
          <a:noFill/>
        </p:spPr>
        <p:txBody>
          <a:bodyPr anchorCtr="0" anchor="ctr" bIns="0" lIns="0" spcFirstLastPara="1" rIns="0" wrap="square" tIns="0">
            <a:noAutofit/>
          </a:bodyPr>
          <a:lstStyle>
            <a:lvl1pPr lvl="0" rtl="0">
              <a:spcBef>
                <a:spcPts val="0"/>
              </a:spcBef>
              <a:spcAft>
                <a:spcPts val="0"/>
              </a:spcAft>
              <a:buSzPts val="1800"/>
              <a:buNone/>
              <a:defRPr sz="20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215" name="Google Shape;215;p34"/>
          <p:cNvSpPr txBox="1"/>
          <p:nvPr>
            <p:ph idx="2" type="title"/>
          </p:nvPr>
        </p:nvSpPr>
        <p:spPr>
          <a:xfrm>
            <a:off x="713225" y="814277"/>
            <a:ext cx="4079100" cy="2307600"/>
          </a:xfrm>
          <a:prstGeom prst="rect">
            <a:avLst/>
          </a:prstGeom>
          <a:noFill/>
        </p:spPr>
        <p:txBody>
          <a:bodyPr anchorCtr="0" anchor="ctr" bIns="0" lIns="0" spcFirstLastPara="1" rIns="0" wrap="square" tIns="0">
            <a:noAutofit/>
          </a:bodyPr>
          <a:lstStyle>
            <a:lvl1pPr lvl="0" rtl="0">
              <a:spcBef>
                <a:spcPts val="0"/>
              </a:spcBef>
              <a:spcAft>
                <a:spcPts val="0"/>
              </a:spcAft>
              <a:buSzPts val="2400"/>
              <a:buFont typeface="Nanum Gothic"/>
              <a:buNone/>
              <a:defRPr b="0" sz="2800">
                <a:latin typeface="Nanum Gothic"/>
                <a:ea typeface="Nanum Gothic"/>
                <a:cs typeface="Nanum Gothic"/>
                <a:sym typeface="Nanum Gothic"/>
              </a:defRPr>
            </a:lvl1pPr>
            <a:lvl2pPr lvl="1" rtl="0">
              <a:spcBef>
                <a:spcPts val="0"/>
              </a:spcBef>
              <a:spcAft>
                <a:spcPts val="0"/>
              </a:spcAft>
              <a:buSzPts val="2400"/>
              <a:buFont typeface="Nanum Gothic"/>
              <a:buNone/>
              <a:defRPr sz="2400">
                <a:latin typeface="Nanum Gothic"/>
                <a:ea typeface="Nanum Gothic"/>
                <a:cs typeface="Nanum Gothic"/>
                <a:sym typeface="Nanum Gothic"/>
              </a:defRPr>
            </a:lvl2pPr>
            <a:lvl3pPr lvl="2" rtl="0">
              <a:spcBef>
                <a:spcPts val="0"/>
              </a:spcBef>
              <a:spcAft>
                <a:spcPts val="0"/>
              </a:spcAft>
              <a:buSzPts val="2400"/>
              <a:buFont typeface="Nanum Gothic"/>
              <a:buNone/>
              <a:defRPr sz="2400">
                <a:latin typeface="Nanum Gothic"/>
                <a:ea typeface="Nanum Gothic"/>
                <a:cs typeface="Nanum Gothic"/>
                <a:sym typeface="Nanum Gothic"/>
              </a:defRPr>
            </a:lvl3pPr>
            <a:lvl4pPr lvl="3" rtl="0">
              <a:spcBef>
                <a:spcPts val="0"/>
              </a:spcBef>
              <a:spcAft>
                <a:spcPts val="0"/>
              </a:spcAft>
              <a:buSzPts val="2400"/>
              <a:buFont typeface="Nanum Gothic"/>
              <a:buNone/>
              <a:defRPr sz="2400">
                <a:latin typeface="Nanum Gothic"/>
                <a:ea typeface="Nanum Gothic"/>
                <a:cs typeface="Nanum Gothic"/>
                <a:sym typeface="Nanum Gothic"/>
              </a:defRPr>
            </a:lvl4pPr>
            <a:lvl5pPr lvl="4" rtl="0">
              <a:spcBef>
                <a:spcPts val="0"/>
              </a:spcBef>
              <a:spcAft>
                <a:spcPts val="0"/>
              </a:spcAft>
              <a:buSzPts val="2400"/>
              <a:buFont typeface="Nanum Gothic"/>
              <a:buNone/>
              <a:defRPr sz="2400">
                <a:latin typeface="Nanum Gothic"/>
                <a:ea typeface="Nanum Gothic"/>
                <a:cs typeface="Nanum Gothic"/>
                <a:sym typeface="Nanum Gothic"/>
              </a:defRPr>
            </a:lvl5pPr>
            <a:lvl6pPr lvl="5" rtl="0">
              <a:spcBef>
                <a:spcPts val="0"/>
              </a:spcBef>
              <a:spcAft>
                <a:spcPts val="0"/>
              </a:spcAft>
              <a:buSzPts val="2400"/>
              <a:buFont typeface="Nanum Gothic"/>
              <a:buNone/>
              <a:defRPr sz="2400">
                <a:latin typeface="Nanum Gothic"/>
                <a:ea typeface="Nanum Gothic"/>
                <a:cs typeface="Nanum Gothic"/>
                <a:sym typeface="Nanum Gothic"/>
              </a:defRPr>
            </a:lvl6pPr>
            <a:lvl7pPr lvl="6" rtl="0">
              <a:spcBef>
                <a:spcPts val="0"/>
              </a:spcBef>
              <a:spcAft>
                <a:spcPts val="0"/>
              </a:spcAft>
              <a:buSzPts val="2400"/>
              <a:buFont typeface="Nanum Gothic"/>
              <a:buNone/>
              <a:defRPr sz="2400">
                <a:latin typeface="Nanum Gothic"/>
                <a:ea typeface="Nanum Gothic"/>
                <a:cs typeface="Nanum Gothic"/>
                <a:sym typeface="Nanum Gothic"/>
              </a:defRPr>
            </a:lvl7pPr>
            <a:lvl8pPr lvl="7" rtl="0">
              <a:spcBef>
                <a:spcPts val="0"/>
              </a:spcBef>
              <a:spcAft>
                <a:spcPts val="0"/>
              </a:spcAft>
              <a:buSzPts val="2400"/>
              <a:buFont typeface="Nanum Gothic"/>
              <a:buNone/>
              <a:defRPr sz="2400">
                <a:latin typeface="Nanum Gothic"/>
                <a:ea typeface="Nanum Gothic"/>
                <a:cs typeface="Nanum Gothic"/>
                <a:sym typeface="Nanum Gothic"/>
              </a:defRPr>
            </a:lvl8pPr>
            <a:lvl9pPr lvl="8" rtl="0">
              <a:spcBef>
                <a:spcPts val="0"/>
              </a:spcBef>
              <a:spcAft>
                <a:spcPts val="0"/>
              </a:spcAft>
              <a:buSzPts val="2400"/>
              <a:buFont typeface="Nanum Gothic"/>
              <a:buNone/>
              <a:defRPr sz="2400">
                <a:latin typeface="Nanum Gothic"/>
                <a:ea typeface="Nanum Gothic"/>
                <a:cs typeface="Nanum Gothic"/>
                <a:sym typeface="Nanum Gothic"/>
              </a:defRPr>
            </a:lvl9pPr>
          </a:lstStyle>
          <a:p/>
        </p:txBody>
      </p:sp>
      <p:sp>
        <p:nvSpPr>
          <p:cNvPr id="216" name="Google Shape;216;p34"/>
          <p:cNvSpPr txBox="1"/>
          <p:nvPr>
            <p:ph idx="1"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4">
    <p:spTree>
      <p:nvGrpSpPr>
        <p:cNvPr id="217" name="Shape 217"/>
        <p:cNvGrpSpPr/>
        <p:nvPr/>
      </p:nvGrpSpPr>
      <p:grpSpPr>
        <a:xfrm>
          <a:off x="0" y="0"/>
          <a:ext cx="0" cy="0"/>
          <a:chOff x="0" y="0"/>
          <a:chExt cx="0" cy="0"/>
        </a:xfrm>
      </p:grpSpPr>
      <p:sp>
        <p:nvSpPr>
          <p:cNvPr id="218" name="Google Shape;218;p35"/>
          <p:cNvSpPr txBox="1"/>
          <p:nvPr>
            <p:ph idx="1" type="subTitle"/>
          </p:nvPr>
        </p:nvSpPr>
        <p:spPr>
          <a:xfrm>
            <a:off x="719998" y="3779321"/>
            <a:ext cx="2211600" cy="36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19" name="Google Shape;219;p35"/>
          <p:cNvSpPr txBox="1"/>
          <p:nvPr>
            <p:ph idx="2" type="subTitle"/>
          </p:nvPr>
        </p:nvSpPr>
        <p:spPr>
          <a:xfrm>
            <a:off x="720000" y="4145032"/>
            <a:ext cx="2211600" cy="529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0" name="Google Shape;220;p35"/>
          <p:cNvSpPr txBox="1"/>
          <p:nvPr>
            <p:ph idx="3" type="subTitle"/>
          </p:nvPr>
        </p:nvSpPr>
        <p:spPr>
          <a:xfrm>
            <a:off x="3466198" y="3779321"/>
            <a:ext cx="2211600" cy="36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21" name="Google Shape;221;p35"/>
          <p:cNvSpPr txBox="1"/>
          <p:nvPr>
            <p:ph idx="4" type="subTitle"/>
          </p:nvPr>
        </p:nvSpPr>
        <p:spPr>
          <a:xfrm>
            <a:off x="3466200" y="4145032"/>
            <a:ext cx="2211600" cy="529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2" name="Google Shape;222;p35"/>
          <p:cNvSpPr txBox="1"/>
          <p:nvPr>
            <p:ph idx="5" type="subTitle"/>
          </p:nvPr>
        </p:nvSpPr>
        <p:spPr>
          <a:xfrm>
            <a:off x="6212398" y="3779321"/>
            <a:ext cx="2211600" cy="36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23" name="Google Shape;223;p35"/>
          <p:cNvSpPr txBox="1"/>
          <p:nvPr>
            <p:ph idx="6" type="subTitle"/>
          </p:nvPr>
        </p:nvSpPr>
        <p:spPr>
          <a:xfrm>
            <a:off x="6212400" y="4145032"/>
            <a:ext cx="2211600" cy="529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4" name="Google Shape;224;p35"/>
          <p:cNvSpPr txBox="1"/>
          <p:nvPr>
            <p:ph idx="7" type="subTitle"/>
          </p:nvPr>
        </p:nvSpPr>
        <p:spPr>
          <a:xfrm>
            <a:off x="719998" y="1888121"/>
            <a:ext cx="2211600" cy="36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25" name="Google Shape;225;p35"/>
          <p:cNvSpPr txBox="1"/>
          <p:nvPr>
            <p:ph idx="8" type="subTitle"/>
          </p:nvPr>
        </p:nvSpPr>
        <p:spPr>
          <a:xfrm>
            <a:off x="720000" y="2253819"/>
            <a:ext cx="2211600" cy="529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6" name="Google Shape;226;p35"/>
          <p:cNvSpPr txBox="1"/>
          <p:nvPr>
            <p:ph idx="9" type="subTitle"/>
          </p:nvPr>
        </p:nvSpPr>
        <p:spPr>
          <a:xfrm>
            <a:off x="3466198" y="1888121"/>
            <a:ext cx="2211600" cy="36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27" name="Google Shape;227;p35"/>
          <p:cNvSpPr txBox="1"/>
          <p:nvPr>
            <p:ph idx="13" type="subTitle"/>
          </p:nvPr>
        </p:nvSpPr>
        <p:spPr>
          <a:xfrm>
            <a:off x="3466200" y="2253819"/>
            <a:ext cx="2211600" cy="529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28" name="Google Shape;228;p35"/>
          <p:cNvSpPr txBox="1"/>
          <p:nvPr>
            <p:ph idx="14" type="subTitle"/>
          </p:nvPr>
        </p:nvSpPr>
        <p:spPr>
          <a:xfrm>
            <a:off x="6212398" y="1888121"/>
            <a:ext cx="2211600" cy="36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29" name="Google Shape;229;p35"/>
          <p:cNvSpPr txBox="1"/>
          <p:nvPr>
            <p:ph idx="15" type="subTitle"/>
          </p:nvPr>
        </p:nvSpPr>
        <p:spPr>
          <a:xfrm>
            <a:off x="6212400" y="2253819"/>
            <a:ext cx="2211600" cy="529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0" name="Google Shape;230;p35"/>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_1">
    <p:spTree>
      <p:nvGrpSpPr>
        <p:cNvPr id="231" name="Shape 231"/>
        <p:cNvGrpSpPr/>
        <p:nvPr/>
      </p:nvGrpSpPr>
      <p:grpSpPr>
        <a:xfrm>
          <a:off x="0" y="0"/>
          <a:ext cx="0" cy="0"/>
          <a:chOff x="0" y="0"/>
          <a:chExt cx="0" cy="0"/>
        </a:xfrm>
      </p:grpSpPr>
      <p:sp>
        <p:nvSpPr>
          <p:cNvPr id="232" name="Google Shape;232;p36"/>
          <p:cNvSpPr txBox="1"/>
          <p:nvPr>
            <p:ph idx="1" type="subTitle"/>
          </p:nvPr>
        </p:nvSpPr>
        <p:spPr>
          <a:xfrm>
            <a:off x="1903200" y="3211504"/>
            <a:ext cx="25545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33" name="Google Shape;233;p36"/>
          <p:cNvSpPr txBox="1"/>
          <p:nvPr>
            <p:ph idx="2" type="subTitle"/>
          </p:nvPr>
        </p:nvSpPr>
        <p:spPr>
          <a:xfrm>
            <a:off x="1903202" y="3681302"/>
            <a:ext cx="2554500" cy="5292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34" name="Google Shape;234;p36"/>
          <p:cNvSpPr txBox="1"/>
          <p:nvPr>
            <p:ph idx="3" type="subTitle"/>
          </p:nvPr>
        </p:nvSpPr>
        <p:spPr>
          <a:xfrm>
            <a:off x="5755200" y="3211500"/>
            <a:ext cx="25545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35" name="Google Shape;235;p36"/>
          <p:cNvSpPr txBox="1"/>
          <p:nvPr>
            <p:ph idx="4" type="subTitle"/>
          </p:nvPr>
        </p:nvSpPr>
        <p:spPr>
          <a:xfrm>
            <a:off x="5755202" y="3681300"/>
            <a:ext cx="2554500" cy="5292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36" name="Google Shape;236;p36"/>
          <p:cNvSpPr txBox="1"/>
          <p:nvPr>
            <p:ph idx="5" type="subTitle"/>
          </p:nvPr>
        </p:nvSpPr>
        <p:spPr>
          <a:xfrm>
            <a:off x="1903200" y="1456025"/>
            <a:ext cx="25545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37" name="Google Shape;237;p36"/>
          <p:cNvSpPr txBox="1"/>
          <p:nvPr>
            <p:ph idx="6" type="subTitle"/>
          </p:nvPr>
        </p:nvSpPr>
        <p:spPr>
          <a:xfrm>
            <a:off x="1903202" y="1925823"/>
            <a:ext cx="2554500" cy="5292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38" name="Google Shape;238;p36"/>
          <p:cNvSpPr txBox="1"/>
          <p:nvPr>
            <p:ph idx="7" type="subTitle"/>
          </p:nvPr>
        </p:nvSpPr>
        <p:spPr>
          <a:xfrm>
            <a:off x="5755200" y="1456025"/>
            <a:ext cx="25545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39" name="Google Shape;239;p36"/>
          <p:cNvSpPr txBox="1"/>
          <p:nvPr>
            <p:ph idx="8" type="subTitle"/>
          </p:nvPr>
        </p:nvSpPr>
        <p:spPr>
          <a:xfrm>
            <a:off x="5755202" y="1925825"/>
            <a:ext cx="2554500" cy="5292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40" name="Google Shape;240;p36"/>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BLANK_9">
    <p:bg>
      <p:bgPr>
        <a:solidFill>
          <a:schemeClr val="lt1"/>
        </a:solidFill>
      </p:bgPr>
    </p:bg>
    <p:spTree>
      <p:nvGrpSpPr>
        <p:cNvPr id="241" name="Shape 241"/>
        <p:cNvGrpSpPr/>
        <p:nvPr/>
      </p:nvGrpSpPr>
      <p:grpSpPr>
        <a:xfrm>
          <a:off x="0" y="0"/>
          <a:ext cx="0" cy="0"/>
          <a:chOff x="0" y="0"/>
          <a:chExt cx="0" cy="0"/>
        </a:xfrm>
      </p:grpSpPr>
      <p:sp>
        <p:nvSpPr>
          <p:cNvPr id="242" name="Google Shape;242;p37"/>
          <p:cNvSpPr txBox="1"/>
          <p:nvPr>
            <p:ph idx="1" type="subTitle"/>
          </p:nvPr>
        </p:nvSpPr>
        <p:spPr>
          <a:xfrm>
            <a:off x="726175" y="3054828"/>
            <a:ext cx="23259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43" name="Google Shape;243;p37"/>
          <p:cNvSpPr txBox="1"/>
          <p:nvPr>
            <p:ph idx="2" type="subTitle"/>
          </p:nvPr>
        </p:nvSpPr>
        <p:spPr>
          <a:xfrm>
            <a:off x="726175" y="3524625"/>
            <a:ext cx="2325900" cy="6885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44" name="Google Shape;244;p37"/>
          <p:cNvSpPr txBox="1"/>
          <p:nvPr>
            <p:ph idx="3" type="subTitle"/>
          </p:nvPr>
        </p:nvSpPr>
        <p:spPr>
          <a:xfrm>
            <a:off x="3716101" y="3054825"/>
            <a:ext cx="23259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45" name="Google Shape;245;p37"/>
          <p:cNvSpPr txBox="1"/>
          <p:nvPr>
            <p:ph idx="4" type="subTitle"/>
          </p:nvPr>
        </p:nvSpPr>
        <p:spPr>
          <a:xfrm>
            <a:off x="3716100" y="3524625"/>
            <a:ext cx="2325900" cy="6885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46" name="Google Shape;246;p37"/>
          <p:cNvSpPr txBox="1"/>
          <p:nvPr>
            <p:ph idx="5" type="subTitle"/>
          </p:nvPr>
        </p:nvSpPr>
        <p:spPr>
          <a:xfrm>
            <a:off x="726175" y="1527950"/>
            <a:ext cx="23259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47" name="Google Shape;247;p37"/>
          <p:cNvSpPr txBox="1"/>
          <p:nvPr>
            <p:ph idx="6" type="subTitle"/>
          </p:nvPr>
        </p:nvSpPr>
        <p:spPr>
          <a:xfrm>
            <a:off x="726175" y="1997751"/>
            <a:ext cx="2325900" cy="6885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48" name="Google Shape;248;p37"/>
          <p:cNvSpPr txBox="1"/>
          <p:nvPr>
            <p:ph idx="7" type="subTitle"/>
          </p:nvPr>
        </p:nvSpPr>
        <p:spPr>
          <a:xfrm>
            <a:off x="3716101" y="1527950"/>
            <a:ext cx="23259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49" name="Google Shape;249;p37"/>
          <p:cNvSpPr txBox="1"/>
          <p:nvPr>
            <p:ph idx="8" type="subTitle"/>
          </p:nvPr>
        </p:nvSpPr>
        <p:spPr>
          <a:xfrm>
            <a:off x="3716100" y="1997754"/>
            <a:ext cx="2325900" cy="6885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50" name="Google Shape;250;p37"/>
          <p:cNvSpPr txBox="1"/>
          <p:nvPr>
            <p:ph type="title"/>
          </p:nvPr>
        </p:nvSpPr>
        <p:spPr>
          <a:xfrm>
            <a:off x="720000" y="395625"/>
            <a:ext cx="55917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51" name="Google Shape;251;p37"/>
          <p:cNvSpPr txBox="1"/>
          <p:nvPr>
            <p:ph idx="9"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BLANK_18">
    <p:bg>
      <p:bgPr>
        <a:solidFill>
          <a:schemeClr val="lt1"/>
        </a:solidFill>
      </p:bgPr>
    </p:bg>
    <p:spTree>
      <p:nvGrpSpPr>
        <p:cNvPr id="252" name="Shape 252"/>
        <p:cNvGrpSpPr/>
        <p:nvPr/>
      </p:nvGrpSpPr>
      <p:grpSpPr>
        <a:xfrm>
          <a:off x="0" y="0"/>
          <a:ext cx="0" cy="0"/>
          <a:chOff x="0" y="0"/>
          <a:chExt cx="0" cy="0"/>
        </a:xfrm>
      </p:grpSpPr>
      <p:sp>
        <p:nvSpPr>
          <p:cNvPr id="253" name="Google Shape;253;p38"/>
          <p:cNvSpPr txBox="1"/>
          <p:nvPr>
            <p:ph idx="1" type="subTitle"/>
          </p:nvPr>
        </p:nvSpPr>
        <p:spPr>
          <a:xfrm>
            <a:off x="864900" y="3082026"/>
            <a:ext cx="2282400" cy="3711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54" name="Google Shape;254;p38"/>
          <p:cNvSpPr txBox="1"/>
          <p:nvPr>
            <p:ph idx="2" type="subTitle"/>
          </p:nvPr>
        </p:nvSpPr>
        <p:spPr>
          <a:xfrm>
            <a:off x="864900" y="3453126"/>
            <a:ext cx="2282400" cy="4446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sz="1400"/>
            </a:lvl1pPr>
            <a:lvl2pPr lvl="1" rtl="0" algn="r">
              <a:lnSpc>
                <a:spcPct val="100000"/>
              </a:lnSpc>
              <a:spcBef>
                <a:spcPts val="0"/>
              </a:spcBef>
              <a:spcAft>
                <a:spcPts val="0"/>
              </a:spcAft>
              <a:buSzPts val="1600"/>
              <a:buNone/>
              <a:defRPr/>
            </a:lvl2pPr>
            <a:lvl3pPr lvl="2" rtl="0" algn="r">
              <a:lnSpc>
                <a:spcPct val="100000"/>
              </a:lnSpc>
              <a:spcBef>
                <a:spcPts val="0"/>
              </a:spcBef>
              <a:spcAft>
                <a:spcPts val="0"/>
              </a:spcAft>
              <a:buSzPts val="1600"/>
              <a:buNone/>
              <a:defRPr/>
            </a:lvl3pPr>
            <a:lvl4pPr lvl="3" rtl="0" algn="r">
              <a:lnSpc>
                <a:spcPct val="100000"/>
              </a:lnSpc>
              <a:spcBef>
                <a:spcPts val="0"/>
              </a:spcBef>
              <a:spcAft>
                <a:spcPts val="0"/>
              </a:spcAft>
              <a:buSzPts val="1600"/>
              <a:buNone/>
              <a:defRPr/>
            </a:lvl4pPr>
            <a:lvl5pPr lvl="4" rtl="0" algn="r">
              <a:lnSpc>
                <a:spcPct val="100000"/>
              </a:lnSpc>
              <a:spcBef>
                <a:spcPts val="0"/>
              </a:spcBef>
              <a:spcAft>
                <a:spcPts val="0"/>
              </a:spcAft>
              <a:buSzPts val="1600"/>
              <a:buNone/>
              <a:defRPr/>
            </a:lvl5pPr>
            <a:lvl6pPr lvl="5" rtl="0" algn="r">
              <a:lnSpc>
                <a:spcPct val="100000"/>
              </a:lnSpc>
              <a:spcBef>
                <a:spcPts val="0"/>
              </a:spcBef>
              <a:spcAft>
                <a:spcPts val="0"/>
              </a:spcAft>
              <a:buSzPts val="1600"/>
              <a:buNone/>
              <a:defRPr/>
            </a:lvl6pPr>
            <a:lvl7pPr lvl="6" rtl="0" algn="r">
              <a:lnSpc>
                <a:spcPct val="100000"/>
              </a:lnSpc>
              <a:spcBef>
                <a:spcPts val="0"/>
              </a:spcBef>
              <a:spcAft>
                <a:spcPts val="0"/>
              </a:spcAft>
              <a:buSzPts val="1600"/>
              <a:buNone/>
              <a:defRPr/>
            </a:lvl7pPr>
            <a:lvl8pPr lvl="7" rtl="0" algn="r">
              <a:lnSpc>
                <a:spcPct val="100000"/>
              </a:lnSpc>
              <a:spcBef>
                <a:spcPts val="0"/>
              </a:spcBef>
              <a:spcAft>
                <a:spcPts val="0"/>
              </a:spcAft>
              <a:buSzPts val="1600"/>
              <a:buNone/>
              <a:defRPr/>
            </a:lvl8pPr>
            <a:lvl9pPr lvl="8" rtl="0" algn="r">
              <a:lnSpc>
                <a:spcPct val="100000"/>
              </a:lnSpc>
              <a:spcBef>
                <a:spcPts val="0"/>
              </a:spcBef>
              <a:spcAft>
                <a:spcPts val="0"/>
              </a:spcAft>
              <a:buSzPts val="1600"/>
              <a:buNone/>
              <a:defRPr/>
            </a:lvl9pPr>
          </a:lstStyle>
          <a:p/>
        </p:txBody>
      </p:sp>
      <p:sp>
        <p:nvSpPr>
          <p:cNvPr id="255" name="Google Shape;255;p38"/>
          <p:cNvSpPr txBox="1"/>
          <p:nvPr>
            <p:ph idx="3" type="subTitle"/>
          </p:nvPr>
        </p:nvSpPr>
        <p:spPr>
          <a:xfrm>
            <a:off x="5998550" y="3082024"/>
            <a:ext cx="2282400" cy="3711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56" name="Google Shape;256;p38"/>
          <p:cNvSpPr txBox="1"/>
          <p:nvPr>
            <p:ph idx="4" type="subTitle"/>
          </p:nvPr>
        </p:nvSpPr>
        <p:spPr>
          <a:xfrm>
            <a:off x="5998550" y="3453126"/>
            <a:ext cx="2282400" cy="444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57" name="Google Shape;257;p38"/>
          <p:cNvSpPr txBox="1"/>
          <p:nvPr>
            <p:ph idx="5" type="subTitle"/>
          </p:nvPr>
        </p:nvSpPr>
        <p:spPr>
          <a:xfrm>
            <a:off x="864900" y="1548416"/>
            <a:ext cx="2282400" cy="3711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58" name="Google Shape;258;p38"/>
          <p:cNvSpPr txBox="1"/>
          <p:nvPr>
            <p:ph idx="6" type="subTitle"/>
          </p:nvPr>
        </p:nvSpPr>
        <p:spPr>
          <a:xfrm>
            <a:off x="864900" y="1919607"/>
            <a:ext cx="2282400" cy="4446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sz="1400"/>
            </a:lvl1pPr>
            <a:lvl2pPr lvl="1" rtl="0" algn="r">
              <a:lnSpc>
                <a:spcPct val="100000"/>
              </a:lnSpc>
              <a:spcBef>
                <a:spcPts val="0"/>
              </a:spcBef>
              <a:spcAft>
                <a:spcPts val="0"/>
              </a:spcAft>
              <a:buSzPts val="1600"/>
              <a:buNone/>
              <a:defRPr/>
            </a:lvl2pPr>
            <a:lvl3pPr lvl="2" rtl="0" algn="r">
              <a:lnSpc>
                <a:spcPct val="100000"/>
              </a:lnSpc>
              <a:spcBef>
                <a:spcPts val="0"/>
              </a:spcBef>
              <a:spcAft>
                <a:spcPts val="0"/>
              </a:spcAft>
              <a:buSzPts val="1600"/>
              <a:buNone/>
              <a:defRPr/>
            </a:lvl3pPr>
            <a:lvl4pPr lvl="3" rtl="0" algn="r">
              <a:lnSpc>
                <a:spcPct val="100000"/>
              </a:lnSpc>
              <a:spcBef>
                <a:spcPts val="0"/>
              </a:spcBef>
              <a:spcAft>
                <a:spcPts val="0"/>
              </a:spcAft>
              <a:buSzPts val="1600"/>
              <a:buNone/>
              <a:defRPr/>
            </a:lvl4pPr>
            <a:lvl5pPr lvl="4" rtl="0" algn="r">
              <a:lnSpc>
                <a:spcPct val="100000"/>
              </a:lnSpc>
              <a:spcBef>
                <a:spcPts val="0"/>
              </a:spcBef>
              <a:spcAft>
                <a:spcPts val="0"/>
              </a:spcAft>
              <a:buSzPts val="1600"/>
              <a:buNone/>
              <a:defRPr/>
            </a:lvl5pPr>
            <a:lvl6pPr lvl="5" rtl="0" algn="r">
              <a:lnSpc>
                <a:spcPct val="100000"/>
              </a:lnSpc>
              <a:spcBef>
                <a:spcPts val="0"/>
              </a:spcBef>
              <a:spcAft>
                <a:spcPts val="0"/>
              </a:spcAft>
              <a:buSzPts val="1600"/>
              <a:buNone/>
              <a:defRPr/>
            </a:lvl6pPr>
            <a:lvl7pPr lvl="6" rtl="0" algn="r">
              <a:lnSpc>
                <a:spcPct val="100000"/>
              </a:lnSpc>
              <a:spcBef>
                <a:spcPts val="0"/>
              </a:spcBef>
              <a:spcAft>
                <a:spcPts val="0"/>
              </a:spcAft>
              <a:buSzPts val="1600"/>
              <a:buNone/>
              <a:defRPr/>
            </a:lvl7pPr>
            <a:lvl8pPr lvl="7" rtl="0" algn="r">
              <a:lnSpc>
                <a:spcPct val="100000"/>
              </a:lnSpc>
              <a:spcBef>
                <a:spcPts val="0"/>
              </a:spcBef>
              <a:spcAft>
                <a:spcPts val="0"/>
              </a:spcAft>
              <a:buSzPts val="1600"/>
              <a:buNone/>
              <a:defRPr/>
            </a:lvl8pPr>
            <a:lvl9pPr lvl="8" rtl="0" algn="r">
              <a:lnSpc>
                <a:spcPct val="100000"/>
              </a:lnSpc>
              <a:spcBef>
                <a:spcPts val="0"/>
              </a:spcBef>
              <a:spcAft>
                <a:spcPts val="0"/>
              </a:spcAft>
              <a:buSzPts val="1600"/>
              <a:buNone/>
              <a:defRPr/>
            </a:lvl9pPr>
          </a:lstStyle>
          <a:p/>
        </p:txBody>
      </p:sp>
      <p:sp>
        <p:nvSpPr>
          <p:cNvPr id="259" name="Google Shape;259;p38"/>
          <p:cNvSpPr txBox="1"/>
          <p:nvPr>
            <p:ph idx="7" type="subTitle"/>
          </p:nvPr>
        </p:nvSpPr>
        <p:spPr>
          <a:xfrm>
            <a:off x="5998550" y="1548416"/>
            <a:ext cx="2282400" cy="3711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60" name="Google Shape;260;p38"/>
          <p:cNvSpPr txBox="1"/>
          <p:nvPr>
            <p:ph idx="8" type="subTitle"/>
          </p:nvPr>
        </p:nvSpPr>
        <p:spPr>
          <a:xfrm>
            <a:off x="5998550" y="1919609"/>
            <a:ext cx="2282400" cy="444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261" name="Google Shape;261;p38"/>
          <p:cNvSpPr txBox="1"/>
          <p:nvPr>
            <p:ph type="title"/>
          </p:nvPr>
        </p:nvSpPr>
        <p:spPr>
          <a:xfrm>
            <a:off x="720000" y="395625"/>
            <a:ext cx="77112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262" name="Google Shape;262;p38"/>
          <p:cNvCxnSpPr/>
          <p:nvPr/>
        </p:nvCxnSpPr>
        <p:spPr>
          <a:xfrm rot="10800000">
            <a:off x="713275" y="269100"/>
            <a:ext cx="6986100" cy="0"/>
          </a:xfrm>
          <a:prstGeom prst="straightConnector1">
            <a:avLst/>
          </a:prstGeom>
          <a:noFill/>
          <a:ln cap="flat" cmpd="sng" w="9525">
            <a:solidFill>
              <a:schemeClr val="dk1"/>
            </a:solidFill>
            <a:prstDash val="solid"/>
            <a:round/>
            <a:headEnd len="med" w="med" type="none"/>
            <a:tailEnd len="med" w="med" type="none"/>
          </a:ln>
        </p:spPr>
      </p:cxnSp>
      <p:cxnSp>
        <p:nvCxnSpPr>
          <p:cNvPr id="263" name="Google Shape;263;p38"/>
          <p:cNvCxnSpPr/>
          <p:nvPr/>
        </p:nvCxnSpPr>
        <p:spPr>
          <a:xfrm>
            <a:off x="1444625" y="4874250"/>
            <a:ext cx="6984300" cy="0"/>
          </a:xfrm>
          <a:prstGeom prst="straightConnector1">
            <a:avLst/>
          </a:prstGeom>
          <a:noFill/>
          <a:ln cap="flat" cmpd="sng" w="9525">
            <a:solidFill>
              <a:schemeClr val="dk1"/>
            </a:solidFill>
            <a:prstDash val="solid"/>
            <a:round/>
            <a:headEnd len="med" w="med" type="none"/>
            <a:tailEnd len="med" w="med" type="none"/>
          </a:ln>
        </p:spPr>
      </p:cxnSp>
      <p:sp>
        <p:nvSpPr>
          <p:cNvPr id="264" name="Google Shape;264;p38"/>
          <p:cNvSpPr txBox="1"/>
          <p:nvPr>
            <p:ph idx="9"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5" name="Google Shape;265;p38"/>
          <p:cNvSpPr txBox="1"/>
          <p:nvPr>
            <p:ph idx="13"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BLANK_8">
    <p:bg>
      <p:bgPr>
        <a:solidFill>
          <a:schemeClr val="lt1"/>
        </a:solidFill>
      </p:bgPr>
    </p:bg>
    <p:spTree>
      <p:nvGrpSpPr>
        <p:cNvPr id="266" name="Shape 266"/>
        <p:cNvGrpSpPr/>
        <p:nvPr/>
      </p:nvGrpSpPr>
      <p:grpSpPr>
        <a:xfrm>
          <a:off x="0" y="0"/>
          <a:ext cx="0" cy="0"/>
          <a:chOff x="0" y="0"/>
          <a:chExt cx="0" cy="0"/>
        </a:xfrm>
      </p:grpSpPr>
      <p:sp>
        <p:nvSpPr>
          <p:cNvPr id="267" name="Google Shape;267;p39"/>
          <p:cNvSpPr txBox="1"/>
          <p:nvPr>
            <p:ph idx="1" type="subTitle"/>
          </p:nvPr>
        </p:nvSpPr>
        <p:spPr>
          <a:xfrm>
            <a:off x="2093098" y="3779321"/>
            <a:ext cx="2211600" cy="36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68" name="Google Shape;268;p39"/>
          <p:cNvSpPr txBox="1"/>
          <p:nvPr>
            <p:ph idx="2" type="subTitle"/>
          </p:nvPr>
        </p:nvSpPr>
        <p:spPr>
          <a:xfrm>
            <a:off x="2093100" y="4145032"/>
            <a:ext cx="2211600" cy="529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69" name="Google Shape;269;p39"/>
          <p:cNvSpPr txBox="1"/>
          <p:nvPr>
            <p:ph idx="3" type="subTitle"/>
          </p:nvPr>
        </p:nvSpPr>
        <p:spPr>
          <a:xfrm>
            <a:off x="4839298" y="3779321"/>
            <a:ext cx="2211600" cy="36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70" name="Google Shape;270;p39"/>
          <p:cNvSpPr txBox="1"/>
          <p:nvPr>
            <p:ph idx="4" type="subTitle"/>
          </p:nvPr>
        </p:nvSpPr>
        <p:spPr>
          <a:xfrm>
            <a:off x="4839300" y="4145032"/>
            <a:ext cx="2211600" cy="529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71" name="Google Shape;271;p39"/>
          <p:cNvSpPr txBox="1"/>
          <p:nvPr>
            <p:ph idx="5" type="subTitle"/>
          </p:nvPr>
        </p:nvSpPr>
        <p:spPr>
          <a:xfrm>
            <a:off x="719998" y="1888121"/>
            <a:ext cx="2211600" cy="36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72" name="Google Shape;272;p39"/>
          <p:cNvSpPr txBox="1"/>
          <p:nvPr>
            <p:ph idx="6" type="subTitle"/>
          </p:nvPr>
        </p:nvSpPr>
        <p:spPr>
          <a:xfrm>
            <a:off x="720000" y="2253819"/>
            <a:ext cx="2211600" cy="529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73" name="Google Shape;273;p39"/>
          <p:cNvSpPr txBox="1"/>
          <p:nvPr>
            <p:ph idx="7" type="subTitle"/>
          </p:nvPr>
        </p:nvSpPr>
        <p:spPr>
          <a:xfrm>
            <a:off x="3466198" y="1888121"/>
            <a:ext cx="2211600" cy="36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74" name="Google Shape;274;p39"/>
          <p:cNvSpPr txBox="1"/>
          <p:nvPr>
            <p:ph idx="8" type="subTitle"/>
          </p:nvPr>
        </p:nvSpPr>
        <p:spPr>
          <a:xfrm>
            <a:off x="3466200" y="2253819"/>
            <a:ext cx="2211600" cy="529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75" name="Google Shape;275;p39"/>
          <p:cNvSpPr txBox="1"/>
          <p:nvPr>
            <p:ph idx="9" type="subTitle"/>
          </p:nvPr>
        </p:nvSpPr>
        <p:spPr>
          <a:xfrm>
            <a:off x="6212398" y="1888121"/>
            <a:ext cx="2211600" cy="36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Raleway ExtraBold"/>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2pPr>
            <a:lvl3pPr lvl="2"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3pPr>
            <a:lvl4pPr lvl="3"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4pPr>
            <a:lvl5pPr lvl="4"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5pPr>
            <a:lvl6pPr lvl="5"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6pPr>
            <a:lvl7pPr lvl="6"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7pPr>
            <a:lvl8pPr lvl="7"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8pPr>
            <a:lvl9pPr lvl="8" rtl="0" algn="ctr">
              <a:lnSpc>
                <a:spcPct val="100000"/>
              </a:lnSpc>
              <a:spcBef>
                <a:spcPts val="0"/>
              </a:spcBef>
              <a:spcAft>
                <a:spcPts val="0"/>
              </a:spcAft>
              <a:buClr>
                <a:schemeClr val="dk1"/>
              </a:buClr>
              <a:buSzPts val="2000"/>
              <a:buFont typeface="Raleway ExtraBold"/>
              <a:buNone/>
              <a:defRPr sz="2000">
                <a:solidFill>
                  <a:schemeClr val="dk1"/>
                </a:solidFill>
                <a:latin typeface="Raleway ExtraBold"/>
                <a:ea typeface="Raleway ExtraBold"/>
                <a:cs typeface="Raleway ExtraBold"/>
                <a:sym typeface="Raleway ExtraBold"/>
              </a:defRPr>
            </a:lvl9pPr>
          </a:lstStyle>
          <a:p/>
        </p:txBody>
      </p:sp>
      <p:sp>
        <p:nvSpPr>
          <p:cNvPr id="276" name="Google Shape;276;p39"/>
          <p:cNvSpPr txBox="1"/>
          <p:nvPr>
            <p:ph idx="13" type="subTitle"/>
          </p:nvPr>
        </p:nvSpPr>
        <p:spPr>
          <a:xfrm>
            <a:off x="6212400" y="2253819"/>
            <a:ext cx="2211600" cy="529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77" name="Google Shape;277;p39"/>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cxnSp>
        <p:nvCxnSpPr>
          <p:cNvPr id="278" name="Google Shape;278;p39"/>
          <p:cNvCxnSpPr/>
          <p:nvPr/>
        </p:nvCxnSpPr>
        <p:spPr>
          <a:xfrm rot="10800000">
            <a:off x="713275" y="269100"/>
            <a:ext cx="6986100" cy="0"/>
          </a:xfrm>
          <a:prstGeom prst="straightConnector1">
            <a:avLst/>
          </a:prstGeom>
          <a:noFill/>
          <a:ln cap="flat" cmpd="sng" w="9525">
            <a:solidFill>
              <a:schemeClr val="dk1"/>
            </a:solidFill>
            <a:prstDash val="solid"/>
            <a:round/>
            <a:headEnd len="med" w="med" type="none"/>
            <a:tailEnd len="med" w="med" type="none"/>
          </a:ln>
        </p:spPr>
      </p:cxnSp>
      <p:cxnSp>
        <p:nvCxnSpPr>
          <p:cNvPr id="279" name="Google Shape;279;p39"/>
          <p:cNvCxnSpPr/>
          <p:nvPr/>
        </p:nvCxnSpPr>
        <p:spPr>
          <a:xfrm>
            <a:off x="1444625" y="4874250"/>
            <a:ext cx="6984300" cy="0"/>
          </a:xfrm>
          <a:prstGeom prst="straightConnector1">
            <a:avLst/>
          </a:prstGeom>
          <a:noFill/>
          <a:ln cap="flat" cmpd="sng" w="9525">
            <a:solidFill>
              <a:schemeClr val="dk1"/>
            </a:solidFill>
            <a:prstDash val="solid"/>
            <a:round/>
            <a:headEnd len="med" w="med" type="none"/>
            <a:tailEnd len="med" w="med" type="none"/>
          </a:ln>
        </p:spPr>
      </p:cxnSp>
      <p:sp>
        <p:nvSpPr>
          <p:cNvPr id="280" name="Google Shape;280;p39"/>
          <p:cNvSpPr txBox="1"/>
          <p:nvPr>
            <p:ph idx="14"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81" name="Google Shape;281;p39"/>
          <p:cNvSpPr txBox="1"/>
          <p:nvPr>
            <p:ph idx="15"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5">
    <p:spTree>
      <p:nvGrpSpPr>
        <p:cNvPr id="282" name="Shape 282"/>
        <p:cNvGrpSpPr/>
        <p:nvPr/>
      </p:nvGrpSpPr>
      <p:grpSpPr>
        <a:xfrm>
          <a:off x="0" y="0"/>
          <a:ext cx="0" cy="0"/>
          <a:chOff x="0" y="0"/>
          <a:chExt cx="0" cy="0"/>
        </a:xfrm>
      </p:grpSpPr>
      <p:sp>
        <p:nvSpPr>
          <p:cNvPr id="283" name="Google Shape;283;p40"/>
          <p:cNvSpPr txBox="1"/>
          <p:nvPr>
            <p:ph hasCustomPrompt="1" type="title"/>
          </p:nvPr>
        </p:nvSpPr>
        <p:spPr>
          <a:xfrm>
            <a:off x="720000" y="1474350"/>
            <a:ext cx="2193600" cy="10974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7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84" name="Google Shape;284;p40"/>
          <p:cNvSpPr txBox="1"/>
          <p:nvPr>
            <p:ph idx="1" type="subTitle"/>
          </p:nvPr>
        </p:nvSpPr>
        <p:spPr>
          <a:xfrm>
            <a:off x="720000" y="3028950"/>
            <a:ext cx="2193600" cy="640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85" name="Google Shape;285;p40"/>
          <p:cNvSpPr txBox="1"/>
          <p:nvPr>
            <p:ph hasCustomPrompt="1" idx="2" type="title"/>
          </p:nvPr>
        </p:nvSpPr>
        <p:spPr>
          <a:xfrm>
            <a:off x="3475200" y="1474350"/>
            <a:ext cx="2193600" cy="10974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7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86" name="Google Shape;286;p40"/>
          <p:cNvSpPr txBox="1"/>
          <p:nvPr>
            <p:ph idx="3" type="subTitle"/>
          </p:nvPr>
        </p:nvSpPr>
        <p:spPr>
          <a:xfrm>
            <a:off x="3475200" y="3028950"/>
            <a:ext cx="2193600" cy="640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87" name="Google Shape;287;p40"/>
          <p:cNvSpPr txBox="1"/>
          <p:nvPr>
            <p:ph hasCustomPrompt="1" idx="4" type="title"/>
          </p:nvPr>
        </p:nvSpPr>
        <p:spPr>
          <a:xfrm>
            <a:off x="6230400" y="1474350"/>
            <a:ext cx="2193600" cy="10974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7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288" name="Google Shape;288;p40"/>
          <p:cNvSpPr txBox="1"/>
          <p:nvPr>
            <p:ph idx="5" type="subTitle"/>
          </p:nvPr>
        </p:nvSpPr>
        <p:spPr>
          <a:xfrm>
            <a:off x="6230400" y="3028950"/>
            <a:ext cx="2193600" cy="640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89" name="Google Shape;289;p40"/>
          <p:cNvSpPr txBox="1"/>
          <p:nvPr>
            <p:ph idx="6" type="subTitle"/>
          </p:nvPr>
        </p:nvSpPr>
        <p:spPr>
          <a:xfrm>
            <a:off x="720000" y="2571750"/>
            <a:ext cx="2193600" cy="45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Lexend Mega"/>
              <a:buNone/>
              <a:defRPr b="1" sz="2000">
                <a:latin typeface="Abhaya Libre"/>
                <a:ea typeface="Abhaya Libre"/>
                <a:cs typeface="Abhaya Libre"/>
                <a:sym typeface="Abhaya Libre"/>
              </a:defRPr>
            </a:lvl1pPr>
            <a:lvl2pPr lvl="1"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2pPr>
            <a:lvl3pPr lvl="2"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3pPr>
            <a:lvl4pPr lvl="3"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4pPr>
            <a:lvl5pPr lvl="4"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5pPr>
            <a:lvl6pPr lvl="5"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6pPr>
            <a:lvl7pPr lvl="6"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7pPr>
            <a:lvl8pPr lvl="7"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8pPr>
            <a:lvl9pPr lvl="8"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9pPr>
          </a:lstStyle>
          <a:p/>
        </p:txBody>
      </p:sp>
      <p:sp>
        <p:nvSpPr>
          <p:cNvPr id="290" name="Google Shape;290;p40"/>
          <p:cNvSpPr txBox="1"/>
          <p:nvPr>
            <p:ph idx="7" type="subTitle"/>
          </p:nvPr>
        </p:nvSpPr>
        <p:spPr>
          <a:xfrm>
            <a:off x="3475200" y="2571750"/>
            <a:ext cx="2193600" cy="45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Lexend Mega"/>
              <a:buNone/>
              <a:defRPr b="1" sz="2000">
                <a:latin typeface="Abhaya Libre"/>
                <a:ea typeface="Abhaya Libre"/>
                <a:cs typeface="Abhaya Libre"/>
                <a:sym typeface="Abhaya Libre"/>
              </a:defRPr>
            </a:lvl1pPr>
            <a:lvl2pPr lvl="1"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2pPr>
            <a:lvl3pPr lvl="2"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3pPr>
            <a:lvl4pPr lvl="3"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4pPr>
            <a:lvl5pPr lvl="4"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5pPr>
            <a:lvl6pPr lvl="5"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6pPr>
            <a:lvl7pPr lvl="6"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7pPr>
            <a:lvl8pPr lvl="7"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8pPr>
            <a:lvl9pPr lvl="8"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9pPr>
          </a:lstStyle>
          <a:p/>
        </p:txBody>
      </p:sp>
      <p:sp>
        <p:nvSpPr>
          <p:cNvPr id="291" name="Google Shape;291;p40"/>
          <p:cNvSpPr txBox="1"/>
          <p:nvPr>
            <p:ph idx="8" type="subTitle"/>
          </p:nvPr>
        </p:nvSpPr>
        <p:spPr>
          <a:xfrm>
            <a:off x="6230400" y="2571750"/>
            <a:ext cx="2193600" cy="45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Lexend Mega"/>
              <a:buNone/>
              <a:defRPr b="1" sz="2000">
                <a:latin typeface="Abhaya Libre"/>
                <a:ea typeface="Abhaya Libre"/>
                <a:cs typeface="Abhaya Libre"/>
                <a:sym typeface="Abhaya Libre"/>
              </a:defRPr>
            </a:lvl1pPr>
            <a:lvl2pPr lvl="1"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2pPr>
            <a:lvl3pPr lvl="2"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3pPr>
            <a:lvl4pPr lvl="3"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4pPr>
            <a:lvl5pPr lvl="4"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5pPr>
            <a:lvl6pPr lvl="5"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6pPr>
            <a:lvl7pPr lvl="6"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7pPr>
            <a:lvl8pPr lvl="7"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8pPr>
            <a:lvl9pPr lvl="8"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9pPr>
          </a:lstStyle>
          <a:p/>
        </p:txBody>
      </p:sp>
      <p:sp>
        <p:nvSpPr>
          <p:cNvPr id="292" name="Google Shape;292;p40"/>
          <p:cNvSpPr txBox="1"/>
          <p:nvPr>
            <p:ph idx="9"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idx="1" type="subTitle"/>
          </p:nvPr>
        </p:nvSpPr>
        <p:spPr>
          <a:xfrm>
            <a:off x="3499788" y="2800275"/>
            <a:ext cx="2329500" cy="4572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2000"/>
              <a:buFont typeface="Raleway"/>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2" name="Google Shape;22;p5"/>
          <p:cNvSpPr txBox="1"/>
          <p:nvPr>
            <p:ph idx="2" type="subTitle"/>
          </p:nvPr>
        </p:nvSpPr>
        <p:spPr>
          <a:xfrm>
            <a:off x="2171697" y="3257475"/>
            <a:ext cx="3657600" cy="5487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3" name="Google Shape;23;p5"/>
          <p:cNvSpPr txBox="1"/>
          <p:nvPr>
            <p:ph idx="3" type="subTitle"/>
          </p:nvPr>
        </p:nvSpPr>
        <p:spPr>
          <a:xfrm>
            <a:off x="3320270" y="1195275"/>
            <a:ext cx="2329500" cy="4572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000"/>
              <a:buFont typeface="Raleway"/>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SzPts val="2000"/>
              <a:buFont typeface="Raleway"/>
              <a:buNone/>
              <a:defRPr b="1" sz="2000">
                <a:latin typeface="Raleway"/>
                <a:ea typeface="Raleway"/>
                <a:cs typeface="Raleway"/>
                <a:sym typeface="Raleway"/>
              </a:defRPr>
            </a:lvl2pPr>
            <a:lvl3pPr lvl="2" rtl="0" algn="ctr">
              <a:lnSpc>
                <a:spcPct val="100000"/>
              </a:lnSpc>
              <a:spcBef>
                <a:spcPts val="0"/>
              </a:spcBef>
              <a:spcAft>
                <a:spcPts val="0"/>
              </a:spcAft>
              <a:buSzPts val="2000"/>
              <a:buFont typeface="Raleway"/>
              <a:buNone/>
              <a:defRPr b="1" sz="2000">
                <a:latin typeface="Raleway"/>
                <a:ea typeface="Raleway"/>
                <a:cs typeface="Raleway"/>
                <a:sym typeface="Raleway"/>
              </a:defRPr>
            </a:lvl3pPr>
            <a:lvl4pPr lvl="3" rtl="0" algn="ctr">
              <a:lnSpc>
                <a:spcPct val="100000"/>
              </a:lnSpc>
              <a:spcBef>
                <a:spcPts val="0"/>
              </a:spcBef>
              <a:spcAft>
                <a:spcPts val="0"/>
              </a:spcAft>
              <a:buSzPts val="2000"/>
              <a:buFont typeface="Raleway"/>
              <a:buNone/>
              <a:defRPr b="1" sz="2000">
                <a:latin typeface="Raleway"/>
                <a:ea typeface="Raleway"/>
                <a:cs typeface="Raleway"/>
                <a:sym typeface="Raleway"/>
              </a:defRPr>
            </a:lvl4pPr>
            <a:lvl5pPr lvl="4" rtl="0" algn="ctr">
              <a:lnSpc>
                <a:spcPct val="100000"/>
              </a:lnSpc>
              <a:spcBef>
                <a:spcPts val="0"/>
              </a:spcBef>
              <a:spcAft>
                <a:spcPts val="0"/>
              </a:spcAft>
              <a:buSzPts val="2000"/>
              <a:buFont typeface="Raleway"/>
              <a:buNone/>
              <a:defRPr b="1" sz="2000">
                <a:latin typeface="Raleway"/>
                <a:ea typeface="Raleway"/>
                <a:cs typeface="Raleway"/>
                <a:sym typeface="Raleway"/>
              </a:defRPr>
            </a:lvl5pPr>
            <a:lvl6pPr lvl="5" rtl="0" algn="ctr">
              <a:lnSpc>
                <a:spcPct val="100000"/>
              </a:lnSpc>
              <a:spcBef>
                <a:spcPts val="0"/>
              </a:spcBef>
              <a:spcAft>
                <a:spcPts val="0"/>
              </a:spcAft>
              <a:buSzPts val="2000"/>
              <a:buFont typeface="Raleway"/>
              <a:buNone/>
              <a:defRPr b="1" sz="2000">
                <a:latin typeface="Raleway"/>
                <a:ea typeface="Raleway"/>
                <a:cs typeface="Raleway"/>
                <a:sym typeface="Raleway"/>
              </a:defRPr>
            </a:lvl6pPr>
            <a:lvl7pPr lvl="6" rtl="0" algn="ctr">
              <a:lnSpc>
                <a:spcPct val="100000"/>
              </a:lnSpc>
              <a:spcBef>
                <a:spcPts val="0"/>
              </a:spcBef>
              <a:spcAft>
                <a:spcPts val="0"/>
              </a:spcAft>
              <a:buSzPts val="2000"/>
              <a:buFont typeface="Raleway"/>
              <a:buNone/>
              <a:defRPr b="1" sz="2000">
                <a:latin typeface="Raleway"/>
                <a:ea typeface="Raleway"/>
                <a:cs typeface="Raleway"/>
                <a:sym typeface="Raleway"/>
              </a:defRPr>
            </a:lvl7pPr>
            <a:lvl8pPr lvl="7" rtl="0" algn="ctr">
              <a:lnSpc>
                <a:spcPct val="100000"/>
              </a:lnSpc>
              <a:spcBef>
                <a:spcPts val="0"/>
              </a:spcBef>
              <a:spcAft>
                <a:spcPts val="0"/>
              </a:spcAft>
              <a:buSzPts val="2000"/>
              <a:buFont typeface="Raleway"/>
              <a:buNone/>
              <a:defRPr b="1" sz="2000">
                <a:latin typeface="Raleway"/>
                <a:ea typeface="Raleway"/>
                <a:cs typeface="Raleway"/>
                <a:sym typeface="Raleway"/>
              </a:defRPr>
            </a:lvl8pPr>
            <a:lvl9pPr lvl="8" rtl="0" algn="ctr">
              <a:lnSpc>
                <a:spcPct val="100000"/>
              </a:lnSpc>
              <a:spcBef>
                <a:spcPts val="0"/>
              </a:spcBef>
              <a:spcAft>
                <a:spcPts val="0"/>
              </a:spcAft>
              <a:buSzPts val="2000"/>
              <a:buFont typeface="Raleway"/>
              <a:buNone/>
              <a:defRPr b="1" sz="2000">
                <a:latin typeface="Raleway"/>
                <a:ea typeface="Raleway"/>
                <a:cs typeface="Raleway"/>
                <a:sym typeface="Raleway"/>
              </a:defRPr>
            </a:lvl9pPr>
          </a:lstStyle>
          <a:p/>
        </p:txBody>
      </p:sp>
      <p:sp>
        <p:nvSpPr>
          <p:cNvPr id="24" name="Google Shape;24;p5"/>
          <p:cNvSpPr txBox="1"/>
          <p:nvPr>
            <p:ph idx="4" type="subTitle"/>
          </p:nvPr>
        </p:nvSpPr>
        <p:spPr>
          <a:xfrm>
            <a:off x="3320284" y="1652475"/>
            <a:ext cx="3657600" cy="548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5" name="Google Shape;25;p5"/>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BLANK_12">
    <p:bg>
      <p:bgPr>
        <a:solidFill>
          <a:schemeClr val="lt1"/>
        </a:solidFill>
      </p:bgPr>
    </p:bg>
    <p:spTree>
      <p:nvGrpSpPr>
        <p:cNvPr id="293" name="Shape 293"/>
        <p:cNvGrpSpPr/>
        <p:nvPr/>
      </p:nvGrpSpPr>
      <p:grpSpPr>
        <a:xfrm>
          <a:off x="0" y="0"/>
          <a:ext cx="0" cy="0"/>
          <a:chOff x="0" y="0"/>
          <a:chExt cx="0" cy="0"/>
        </a:xfrm>
      </p:grpSpPr>
      <p:sp>
        <p:nvSpPr>
          <p:cNvPr id="294" name="Google Shape;294;p41"/>
          <p:cNvSpPr txBox="1"/>
          <p:nvPr>
            <p:ph hasCustomPrompt="1" type="title"/>
          </p:nvPr>
        </p:nvSpPr>
        <p:spPr>
          <a:xfrm>
            <a:off x="4799392" y="697981"/>
            <a:ext cx="3519900" cy="684000"/>
          </a:xfrm>
          <a:prstGeom prst="rect">
            <a:avLst/>
          </a:prstGeom>
        </p:spPr>
        <p:txBody>
          <a:bodyPr anchorCtr="0" anchor="ctr" bIns="0" lIns="0" spcFirstLastPara="1" rIns="0" wrap="square" tIns="0">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295" name="Google Shape;295;p41"/>
          <p:cNvSpPr txBox="1"/>
          <p:nvPr>
            <p:ph idx="1" type="subTitle"/>
          </p:nvPr>
        </p:nvSpPr>
        <p:spPr>
          <a:xfrm>
            <a:off x="4799392" y="1384361"/>
            <a:ext cx="3519900" cy="4101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96" name="Google Shape;296;p41"/>
          <p:cNvSpPr txBox="1"/>
          <p:nvPr>
            <p:ph hasCustomPrompt="1" idx="2" type="title"/>
          </p:nvPr>
        </p:nvSpPr>
        <p:spPr>
          <a:xfrm>
            <a:off x="4799392" y="2031621"/>
            <a:ext cx="3519900" cy="684000"/>
          </a:xfrm>
          <a:prstGeom prst="rect">
            <a:avLst/>
          </a:prstGeom>
        </p:spPr>
        <p:txBody>
          <a:bodyPr anchorCtr="0" anchor="ctr" bIns="0" lIns="0" spcFirstLastPara="1" rIns="0" wrap="square" tIns="0">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297" name="Google Shape;297;p41"/>
          <p:cNvSpPr txBox="1"/>
          <p:nvPr>
            <p:ph idx="3" type="subTitle"/>
          </p:nvPr>
        </p:nvSpPr>
        <p:spPr>
          <a:xfrm>
            <a:off x="4799392" y="2718001"/>
            <a:ext cx="3519900" cy="4101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298" name="Google Shape;298;p41"/>
          <p:cNvSpPr txBox="1"/>
          <p:nvPr>
            <p:ph hasCustomPrompt="1" idx="4" type="title"/>
          </p:nvPr>
        </p:nvSpPr>
        <p:spPr>
          <a:xfrm>
            <a:off x="4799392" y="3365277"/>
            <a:ext cx="3519900" cy="684000"/>
          </a:xfrm>
          <a:prstGeom prst="rect">
            <a:avLst/>
          </a:prstGeom>
        </p:spPr>
        <p:txBody>
          <a:bodyPr anchorCtr="0" anchor="ctr" bIns="0" lIns="0" spcFirstLastPara="1" rIns="0" wrap="square" tIns="0">
            <a:noAutofit/>
          </a:bodyPr>
          <a:lstStyle>
            <a:lvl1pPr lvl="0" rtl="0" algn="ctr">
              <a:spcBef>
                <a:spcPts val="0"/>
              </a:spcBef>
              <a:spcAft>
                <a:spcPts val="0"/>
              </a:spcAft>
              <a:buSzPts val="5000"/>
              <a:buNone/>
              <a:defRPr sz="5000"/>
            </a:lvl1pPr>
            <a:lvl2pPr lvl="1" rtl="0" algn="ctr">
              <a:spcBef>
                <a:spcPts val="0"/>
              </a:spcBef>
              <a:spcAft>
                <a:spcPts val="0"/>
              </a:spcAft>
              <a:buSzPts val="5000"/>
              <a:buNone/>
              <a:defRPr sz="5000"/>
            </a:lvl2pPr>
            <a:lvl3pPr lvl="2" rtl="0" algn="ctr">
              <a:spcBef>
                <a:spcPts val="0"/>
              </a:spcBef>
              <a:spcAft>
                <a:spcPts val="0"/>
              </a:spcAft>
              <a:buSzPts val="5000"/>
              <a:buNone/>
              <a:defRPr sz="5000"/>
            </a:lvl3pPr>
            <a:lvl4pPr lvl="3" rtl="0" algn="ctr">
              <a:spcBef>
                <a:spcPts val="0"/>
              </a:spcBef>
              <a:spcAft>
                <a:spcPts val="0"/>
              </a:spcAft>
              <a:buSzPts val="5000"/>
              <a:buNone/>
              <a:defRPr sz="5000"/>
            </a:lvl4pPr>
            <a:lvl5pPr lvl="4" rtl="0" algn="ctr">
              <a:spcBef>
                <a:spcPts val="0"/>
              </a:spcBef>
              <a:spcAft>
                <a:spcPts val="0"/>
              </a:spcAft>
              <a:buSzPts val="5000"/>
              <a:buNone/>
              <a:defRPr sz="5000"/>
            </a:lvl5pPr>
            <a:lvl6pPr lvl="5" rtl="0" algn="ctr">
              <a:spcBef>
                <a:spcPts val="0"/>
              </a:spcBef>
              <a:spcAft>
                <a:spcPts val="0"/>
              </a:spcAft>
              <a:buSzPts val="5000"/>
              <a:buNone/>
              <a:defRPr sz="5000"/>
            </a:lvl6pPr>
            <a:lvl7pPr lvl="6" rtl="0" algn="ctr">
              <a:spcBef>
                <a:spcPts val="0"/>
              </a:spcBef>
              <a:spcAft>
                <a:spcPts val="0"/>
              </a:spcAft>
              <a:buSzPts val="5000"/>
              <a:buNone/>
              <a:defRPr sz="5000"/>
            </a:lvl7pPr>
            <a:lvl8pPr lvl="7" rtl="0" algn="ctr">
              <a:spcBef>
                <a:spcPts val="0"/>
              </a:spcBef>
              <a:spcAft>
                <a:spcPts val="0"/>
              </a:spcAft>
              <a:buSzPts val="5000"/>
              <a:buNone/>
              <a:defRPr sz="5000"/>
            </a:lvl8pPr>
            <a:lvl9pPr lvl="8" rtl="0" algn="ctr">
              <a:spcBef>
                <a:spcPts val="0"/>
              </a:spcBef>
              <a:spcAft>
                <a:spcPts val="0"/>
              </a:spcAft>
              <a:buSzPts val="5000"/>
              <a:buNone/>
              <a:defRPr sz="5000"/>
            </a:lvl9pPr>
          </a:lstStyle>
          <a:p>
            <a:r>
              <a:t>xx%</a:t>
            </a:r>
          </a:p>
        </p:txBody>
      </p:sp>
      <p:sp>
        <p:nvSpPr>
          <p:cNvPr id="299" name="Google Shape;299;p41"/>
          <p:cNvSpPr txBox="1"/>
          <p:nvPr>
            <p:ph idx="5" type="subTitle"/>
          </p:nvPr>
        </p:nvSpPr>
        <p:spPr>
          <a:xfrm>
            <a:off x="4799392" y="4051658"/>
            <a:ext cx="3519900" cy="4101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00" name="Google Shape;300;p41"/>
          <p:cNvSpPr txBox="1"/>
          <p:nvPr>
            <p:ph idx="6"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BLANK_21">
    <p:bg>
      <p:bgPr>
        <a:solidFill>
          <a:schemeClr val="lt1"/>
        </a:solidFill>
      </p:bgPr>
    </p:bg>
    <p:spTree>
      <p:nvGrpSpPr>
        <p:cNvPr id="301" name="Shape 301"/>
        <p:cNvGrpSpPr/>
        <p:nvPr/>
      </p:nvGrpSpPr>
      <p:grpSpPr>
        <a:xfrm>
          <a:off x="0" y="0"/>
          <a:ext cx="0" cy="0"/>
          <a:chOff x="0" y="0"/>
          <a:chExt cx="0" cy="0"/>
        </a:xfrm>
      </p:grpSpPr>
      <p:sp>
        <p:nvSpPr>
          <p:cNvPr id="302" name="Google Shape;302;p42"/>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03" name="Google Shape;303;p42"/>
          <p:cNvSpPr txBox="1"/>
          <p:nvPr>
            <p:ph hasCustomPrompt="1" idx="2" type="title"/>
          </p:nvPr>
        </p:nvSpPr>
        <p:spPr>
          <a:xfrm>
            <a:off x="1229850" y="1993385"/>
            <a:ext cx="862500" cy="3972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2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04" name="Google Shape;304;p42"/>
          <p:cNvSpPr txBox="1"/>
          <p:nvPr>
            <p:ph idx="1" type="subTitle"/>
          </p:nvPr>
        </p:nvSpPr>
        <p:spPr>
          <a:xfrm>
            <a:off x="744300" y="3570850"/>
            <a:ext cx="1833600" cy="72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05" name="Google Shape;305;p42"/>
          <p:cNvSpPr txBox="1"/>
          <p:nvPr>
            <p:ph idx="3" type="subTitle"/>
          </p:nvPr>
        </p:nvSpPr>
        <p:spPr>
          <a:xfrm>
            <a:off x="744300" y="3172575"/>
            <a:ext cx="1833600" cy="378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Lexend Mega"/>
              <a:buNone/>
              <a:defRPr b="1" sz="2000">
                <a:latin typeface="Abhaya Libre"/>
                <a:ea typeface="Abhaya Libre"/>
                <a:cs typeface="Abhaya Libre"/>
                <a:sym typeface="Abhaya Libre"/>
              </a:defRPr>
            </a:lvl1pPr>
            <a:lvl2pPr lvl="1"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2pPr>
            <a:lvl3pPr lvl="2"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3pPr>
            <a:lvl4pPr lvl="3"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4pPr>
            <a:lvl5pPr lvl="4"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5pPr>
            <a:lvl6pPr lvl="5"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6pPr>
            <a:lvl7pPr lvl="6"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7pPr>
            <a:lvl8pPr lvl="7"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8pPr>
            <a:lvl9pPr lvl="8"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9pPr>
          </a:lstStyle>
          <a:p/>
        </p:txBody>
      </p:sp>
      <p:cxnSp>
        <p:nvCxnSpPr>
          <p:cNvPr id="306" name="Google Shape;306;p42"/>
          <p:cNvCxnSpPr/>
          <p:nvPr/>
        </p:nvCxnSpPr>
        <p:spPr>
          <a:xfrm rot="10800000">
            <a:off x="713275" y="269100"/>
            <a:ext cx="6986100" cy="0"/>
          </a:xfrm>
          <a:prstGeom prst="straightConnector1">
            <a:avLst/>
          </a:prstGeom>
          <a:noFill/>
          <a:ln cap="flat" cmpd="sng" w="9525">
            <a:solidFill>
              <a:schemeClr val="dk1"/>
            </a:solidFill>
            <a:prstDash val="solid"/>
            <a:round/>
            <a:headEnd len="med" w="med" type="none"/>
            <a:tailEnd len="med" w="med" type="none"/>
          </a:ln>
        </p:spPr>
      </p:cxnSp>
      <p:cxnSp>
        <p:nvCxnSpPr>
          <p:cNvPr id="307" name="Google Shape;307;p42"/>
          <p:cNvCxnSpPr/>
          <p:nvPr/>
        </p:nvCxnSpPr>
        <p:spPr>
          <a:xfrm>
            <a:off x="1444625" y="4874250"/>
            <a:ext cx="6984300" cy="0"/>
          </a:xfrm>
          <a:prstGeom prst="straightConnector1">
            <a:avLst/>
          </a:prstGeom>
          <a:noFill/>
          <a:ln cap="flat" cmpd="sng" w="9525">
            <a:solidFill>
              <a:schemeClr val="dk1"/>
            </a:solidFill>
            <a:prstDash val="solid"/>
            <a:round/>
            <a:headEnd len="med" w="med" type="none"/>
            <a:tailEnd len="med" w="med" type="none"/>
          </a:ln>
        </p:spPr>
      </p:cxnSp>
      <p:sp>
        <p:nvSpPr>
          <p:cNvPr id="308" name="Google Shape;308;p42"/>
          <p:cNvSpPr txBox="1"/>
          <p:nvPr>
            <p:ph idx="4"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09" name="Google Shape;309;p42"/>
          <p:cNvSpPr txBox="1"/>
          <p:nvPr>
            <p:ph idx="5"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10" name="Google Shape;310;p42"/>
          <p:cNvSpPr txBox="1"/>
          <p:nvPr>
            <p:ph hasCustomPrompt="1" idx="6" type="title"/>
          </p:nvPr>
        </p:nvSpPr>
        <p:spPr>
          <a:xfrm>
            <a:off x="3170450" y="1993385"/>
            <a:ext cx="862500" cy="3972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2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11" name="Google Shape;311;p42"/>
          <p:cNvSpPr txBox="1"/>
          <p:nvPr>
            <p:ph idx="7" type="subTitle"/>
          </p:nvPr>
        </p:nvSpPr>
        <p:spPr>
          <a:xfrm>
            <a:off x="2684900" y="3570850"/>
            <a:ext cx="1833600" cy="72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12" name="Google Shape;312;p42"/>
          <p:cNvSpPr txBox="1"/>
          <p:nvPr>
            <p:ph idx="8" type="subTitle"/>
          </p:nvPr>
        </p:nvSpPr>
        <p:spPr>
          <a:xfrm>
            <a:off x="2684900" y="3172575"/>
            <a:ext cx="1833600" cy="378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Lexend Mega"/>
              <a:buNone/>
              <a:defRPr b="1" sz="2000">
                <a:latin typeface="Abhaya Libre"/>
                <a:ea typeface="Abhaya Libre"/>
                <a:cs typeface="Abhaya Libre"/>
                <a:sym typeface="Abhaya Libre"/>
              </a:defRPr>
            </a:lvl1pPr>
            <a:lvl2pPr lvl="1"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2pPr>
            <a:lvl3pPr lvl="2"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3pPr>
            <a:lvl4pPr lvl="3"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4pPr>
            <a:lvl5pPr lvl="4"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5pPr>
            <a:lvl6pPr lvl="5"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6pPr>
            <a:lvl7pPr lvl="6"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7pPr>
            <a:lvl8pPr lvl="7"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8pPr>
            <a:lvl9pPr lvl="8"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9pPr>
          </a:lstStyle>
          <a:p/>
        </p:txBody>
      </p:sp>
      <p:sp>
        <p:nvSpPr>
          <p:cNvPr id="313" name="Google Shape;313;p42"/>
          <p:cNvSpPr txBox="1"/>
          <p:nvPr>
            <p:ph hasCustomPrompt="1" idx="9" type="title"/>
          </p:nvPr>
        </p:nvSpPr>
        <p:spPr>
          <a:xfrm>
            <a:off x="5111050" y="1993385"/>
            <a:ext cx="862500" cy="3972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2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14" name="Google Shape;314;p42"/>
          <p:cNvSpPr txBox="1"/>
          <p:nvPr>
            <p:ph idx="13" type="subTitle"/>
          </p:nvPr>
        </p:nvSpPr>
        <p:spPr>
          <a:xfrm>
            <a:off x="4625500" y="3570850"/>
            <a:ext cx="1833600" cy="72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15" name="Google Shape;315;p42"/>
          <p:cNvSpPr txBox="1"/>
          <p:nvPr>
            <p:ph idx="14" type="subTitle"/>
          </p:nvPr>
        </p:nvSpPr>
        <p:spPr>
          <a:xfrm>
            <a:off x="4625500" y="3172575"/>
            <a:ext cx="1833600" cy="378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Lexend Mega"/>
              <a:buNone/>
              <a:defRPr b="1" sz="2000">
                <a:latin typeface="Abhaya Libre"/>
                <a:ea typeface="Abhaya Libre"/>
                <a:cs typeface="Abhaya Libre"/>
                <a:sym typeface="Abhaya Libre"/>
              </a:defRPr>
            </a:lvl1pPr>
            <a:lvl2pPr lvl="1"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2pPr>
            <a:lvl3pPr lvl="2"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3pPr>
            <a:lvl4pPr lvl="3"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4pPr>
            <a:lvl5pPr lvl="4"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5pPr>
            <a:lvl6pPr lvl="5"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6pPr>
            <a:lvl7pPr lvl="6"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7pPr>
            <a:lvl8pPr lvl="7"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8pPr>
            <a:lvl9pPr lvl="8"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9pPr>
          </a:lstStyle>
          <a:p/>
        </p:txBody>
      </p:sp>
      <p:sp>
        <p:nvSpPr>
          <p:cNvPr id="316" name="Google Shape;316;p42"/>
          <p:cNvSpPr txBox="1"/>
          <p:nvPr>
            <p:ph hasCustomPrompt="1" idx="15" type="title"/>
          </p:nvPr>
        </p:nvSpPr>
        <p:spPr>
          <a:xfrm>
            <a:off x="7051650" y="1993385"/>
            <a:ext cx="862500" cy="397200"/>
          </a:xfrm>
          <a:prstGeom prst="rect">
            <a:avLst/>
          </a:prstGeom>
        </p:spPr>
        <p:txBody>
          <a:bodyPr anchorCtr="0" anchor="ctr" bIns="0" lIns="0" spcFirstLastPara="1" rIns="0" wrap="square" tIns="0">
            <a:noAutofit/>
          </a:bodyPr>
          <a:lstStyle>
            <a:lvl1pPr lvl="0" rtl="0" algn="ctr">
              <a:spcBef>
                <a:spcPts val="0"/>
              </a:spcBef>
              <a:spcAft>
                <a:spcPts val="0"/>
              </a:spcAft>
              <a:buSzPts val="3600"/>
              <a:buNone/>
              <a:defRPr sz="2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17" name="Google Shape;317;p42"/>
          <p:cNvSpPr txBox="1"/>
          <p:nvPr>
            <p:ph idx="16" type="subTitle"/>
          </p:nvPr>
        </p:nvSpPr>
        <p:spPr>
          <a:xfrm>
            <a:off x="6566100" y="3570850"/>
            <a:ext cx="1833600" cy="725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18" name="Google Shape;318;p42"/>
          <p:cNvSpPr txBox="1"/>
          <p:nvPr>
            <p:ph idx="17" type="subTitle"/>
          </p:nvPr>
        </p:nvSpPr>
        <p:spPr>
          <a:xfrm>
            <a:off x="6566100" y="3172575"/>
            <a:ext cx="1833600" cy="378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000"/>
              <a:buFont typeface="Lexend Mega"/>
              <a:buNone/>
              <a:defRPr b="1" sz="2000">
                <a:latin typeface="Abhaya Libre"/>
                <a:ea typeface="Abhaya Libre"/>
                <a:cs typeface="Abhaya Libre"/>
                <a:sym typeface="Abhaya Libre"/>
              </a:defRPr>
            </a:lvl1pPr>
            <a:lvl2pPr lvl="1"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2pPr>
            <a:lvl3pPr lvl="2"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3pPr>
            <a:lvl4pPr lvl="3"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4pPr>
            <a:lvl5pPr lvl="4"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5pPr>
            <a:lvl6pPr lvl="5"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6pPr>
            <a:lvl7pPr lvl="6"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7pPr>
            <a:lvl8pPr lvl="7"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8pPr>
            <a:lvl9pPr lvl="8" rtl="0" algn="ctr">
              <a:lnSpc>
                <a:spcPct val="100000"/>
              </a:lnSpc>
              <a:spcBef>
                <a:spcPts val="0"/>
              </a:spcBef>
              <a:spcAft>
                <a:spcPts val="0"/>
              </a:spcAft>
              <a:buSzPts val="2000"/>
              <a:buFont typeface="Lexend Mega"/>
              <a:buNone/>
              <a:defRPr b="1" sz="2000">
                <a:latin typeface="Lexend Mega"/>
                <a:ea typeface="Lexend Mega"/>
                <a:cs typeface="Lexend Mega"/>
                <a:sym typeface="Lexend Mega"/>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8">
    <p:spTree>
      <p:nvGrpSpPr>
        <p:cNvPr id="319" name="Shape 319"/>
        <p:cNvGrpSpPr/>
        <p:nvPr/>
      </p:nvGrpSpPr>
      <p:grpSpPr>
        <a:xfrm>
          <a:off x="0" y="0"/>
          <a:ext cx="0" cy="0"/>
          <a:chOff x="0" y="0"/>
          <a:chExt cx="0" cy="0"/>
        </a:xfrm>
      </p:grpSpPr>
      <p:sp>
        <p:nvSpPr>
          <p:cNvPr id="320" name="Google Shape;320;p43"/>
          <p:cNvSpPr txBox="1"/>
          <p:nvPr>
            <p:ph idx="1" type="subTitle"/>
          </p:nvPr>
        </p:nvSpPr>
        <p:spPr>
          <a:xfrm>
            <a:off x="1647925" y="3038175"/>
            <a:ext cx="2261400" cy="81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21" name="Google Shape;321;p43"/>
          <p:cNvSpPr txBox="1"/>
          <p:nvPr>
            <p:ph idx="2" type="subTitle"/>
          </p:nvPr>
        </p:nvSpPr>
        <p:spPr>
          <a:xfrm>
            <a:off x="1647925" y="2571750"/>
            <a:ext cx="2261400" cy="466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Lexend Mega"/>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2pPr>
            <a:lvl3pPr lvl="2"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3pPr>
            <a:lvl4pPr lvl="3"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4pPr>
            <a:lvl5pPr lvl="4"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5pPr>
            <a:lvl6pPr lvl="5"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6pPr>
            <a:lvl7pPr lvl="6"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7pPr>
            <a:lvl8pPr lvl="7"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8pPr>
            <a:lvl9pPr lvl="8"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9pPr>
          </a:lstStyle>
          <a:p/>
        </p:txBody>
      </p:sp>
      <p:sp>
        <p:nvSpPr>
          <p:cNvPr id="322" name="Google Shape;322;p43"/>
          <p:cNvSpPr txBox="1"/>
          <p:nvPr>
            <p:ph idx="3" type="subTitle"/>
          </p:nvPr>
        </p:nvSpPr>
        <p:spPr>
          <a:xfrm>
            <a:off x="5234650" y="3038175"/>
            <a:ext cx="2261400" cy="817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23" name="Google Shape;323;p43"/>
          <p:cNvSpPr txBox="1"/>
          <p:nvPr>
            <p:ph idx="4" type="subTitle"/>
          </p:nvPr>
        </p:nvSpPr>
        <p:spPr>
          <a:xfrm>
            <a:off x="5234650" y="2571750"/>
            <a:ext cx="2261400" cy="466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2000"/>
              <a:buFont typeface="Lexend Mega"/>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2pPr>
            <a:lvl3pPr lvl="2"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3pPr>
            <a:lvl4pPr lvl="3"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4pPr>
            <a:lvl5pPr lvl="4"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5pPr>
            <a:lvl6pPr lvl="5"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6pPr>
            <a:lvl7pPr lvl="6"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7pPr>
            <a:lvl8pPr lvl="7"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8pPr>
            <a:lvl9pPr lvl="8"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9pPr>
          </a:lstStyle>
          <a:p/>
        </p:txBody>
      </p:sp>
      <p:sp>
        <p:nvSpPr>
          <p:cNvPr id="324" name="Google Shape;324;p43"/>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8_1">
    <p:spTree>
      <p:nvGrpSpPr>
        <p:cNvPr id="325" name="Shape 325"/>
        <p:cNvGrpSpPr/>
        <p:nvPr/>
      </p:nvGrpSpPr>
      <p:grpSpPr>
        <a:xfrm>
          <a:off x="0" y="0"/>
          <a:ext cx="0" cy="0"/>
          <a:chOff x="0" y="0"/>
          <a:chExt cx="0" cy="0"/>
        </a:xfrm>
      </p:grpSpPr>
      <p:sp>
        <p:nvSpPr>
          <p:cNvPr id="326" name="Google Shape;326;p44"/>
          <p:cNvSpPr txBox="1"/>
          <p:nvPr>
            <p:ph idx="1" type="subTitle"/>
          </p:nvPr>
        </p:nvSpPr>
        <p:spPr>
          <a:xfrm>
            <a:off x="2091600" y="2570563"/>
            <a:ext cx="2261400" cy="8172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27" name="Google Shape;327;p44"/>
          <p:cNvSpPr txBox="1"/>
          <p:nvPr>
            <p:ph idx="2" type="subTitle"/>
          </p:nvPr>
        </p:nvSpPr>
        <p:spPr>
          <a:xfrm>
            <a:off x="2091600" y="2104138"/>
            <a:ext cx="2261400" cy="4665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Lexend Mega"/>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2pPr>
            <a:lvl3pPr lvl="2"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3pPr>
            <a:lvl4pPr lvl="3"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4pPr>
            <a:lvl5pPr lvl="4"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5pPr>
            <a:lvl6pPr lvl="5"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6pPr>
            <a:lvl7pPr lvl="6"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7pPr>
            <a:lvl8pPr lvl="7"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8pPr>
            <a:lvl9pPr lvl="8"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9pPr>
          </a:lstStyle>
          <a:p/>
        </p:txBody>
      </p:sp>
      <p:sp>
        <p:nvSpPr>
          <p:cNvPr id="328" name="Google Shape;328;p44"/>
          <p:cNvSpPr txBox="1"/>
          <p:nvPr>
            <p:ph idx="3" type="subTitle"/>
          </p:nvPr>
        </p:nvSpPr>
        <p:spPr>
          <a:xfrm>
            <a:off x="4797775" y="2570570"/>
            <a:ext cx="2261400" cy="8172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29" name="Google Shape;329;p44"/>
          <p:cNvSpPr txBox="1"/>
          <p:nvPr>
            <p:ph idx="4" type="subTitle"/>
          </p:nvPr>
        </p:nvSpPr>
        <p:spPr>
          <a:xfrm>
            <a:off x="4797775" y="2104138"/>
            <a:ext cx="2261400" cy="4665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Clr>
                <a:schemeClr val="dk1"/>
              </a:buClr>
              <a:buSzPts val="2000"/>
              <a:buFont typeface="Lexend Mega"/>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2pPr>
            <a:lvl3pPr lvl="2"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3pPr>
            <a:lvl4pPr lvl="3"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4pPr>
            <a:lvl5pPr lvl="4"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5pPr>
            <a:lvl6pPr lvl="5"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6pPr>
            <a:lvl7pPr lvl="6"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7pPr>
            <a:lvl8pPr lvl="7"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8pPr>
            <a:lvl9pPr lvl="8"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9pPr>
          </a:lstStyle>
          <a:p/>
        </p:txBody>
      </p:sp>
      <p:sp>
        <p:nvSpPr>
          <p:cNvPr id="330" name="Google Shape;330;p44"/>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BLANK_10">
    <p:bg>
      <p:bgPr>
        <a:solidFill>
          <a:schemeClr val="lt1"/>
        </a:solidFill>
      </p:bgPr>
    </p:bg>
    <p:spTree>
      <p:nvGrpSpPr>
        <p:cNvPr id="331" name="Shape 331"/>
        <p:cNvGrpSpPr/>
        <p:nvPr/>
      </p:nvGrpSpPr>
      <p:grpSpPr>
        <a:xfrm>
          <a:off x="0" y="0"/>
          <a:ext cx="0" cy="0"/>
          <a:chOff x="0" y="0"/>
          <a:chExt cx="0" cy="0"/>
        </a:xfrm>
      </p:grpSpPr>
      <p:cxnSp>
        <p:nvCxnSpPr>
          <p:cNvPr id="332" name="Google Shape;332;p45"/>
          <p:cNvCxnSpPr/>
          <p:nvPr/>
        </p:nvCxnSpPr>
        <p:spPr>
          <a:xfrm rot="10800000">
            <a:off x="713275" y="269100"/>
            <a:ext cx="6986100" cy="0"/>
          </a:xfrm>
          <a:prstGeom prst="straightConnector1">
            <a:avLst/>
          </a:prstGeom>
          <a:noFill/>
          <a:ln cap="flat" cmpd="sng" w="9525">
            <a:solidFill>
              <a:schemeClr val="dk1"/>
            </a:solidFill>
            <a:prstDash val="solid"/>
            <a:round/>
            <a:headEnd len="med" w="med" type="none"/>
            <a:tailEnd len="med" w="med" type="none"/>
          </a:ln>
        </p:spPr>
      </p:cxnSp>
      <p:cxnSp>
        <p:nvCxnSpPr>
          <p:cNvPr id="333" name="Google Shape;333;p45"/>
          <p:cNvCxnSpPr/>
          <p:nvPr/>
        </p:nvCxnSpPr>
        <p:spPr>
          <a:xfrm>
            <a:off x="1444625" y="4874250"/>
            <a:ext cx="6984300" cy="0"/>
          </a:xfrm>
          <a:prstGeom prst="straightConnector1">
            <a:avLst/>
          </a:prstGeom>
          <a:noFill/>
          <a:ln cap="flat" cmpd="sng" w="9525">
            <a:solidFill>
              <a:schemeClr val="dk1"/>
            </a:solidFill>
            <a:prstDash val="solid"/>
            <a:round/>
            <a:headEnd len="med" w="med" type="none"/>
            <a:tailEnd len="med" w="med" type="none"/>
          </a:ln>
        </p:spPr>
      </p:cxnSp>
      <p:sp>
        <p:nvSpPr>
          <p:cNvPr id="334" name="Google Shape;334;p45"/>
          <p:cNvSpPr txBox="1"/>
          <p:nvPr>
            <p:ph idx="1"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35" name="Google Shape;335;p45"/>
          <p:cNvSpPr txBox="1"/>
          <p:nvPr>
            <p:ph idx="2"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36" name="Google Shape;336;p45"/>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37" name="Google Shape;337;p45"/>
          <p:cNvSpPr txBox="1"/>
          <p:nvPr>
            <p:ph idx="3" type="body"/>
          </p:nvPr>
        </p:nvSpPr>
        <p:spPr>
          <a:xfrm>
            <a:off x="720000" y="1089950"/>
            <a:ext cx="3709500" cy="3513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dk1"/>
              </a:buClr>
              <a:buSzPts val="1400"/>
              <a:buChar char="●"/>
              <a:defRPr sz="1400"/>
            </a:lvl1pPr>
            <a:lvl2pPr indent="-304800" lvl="1" marL="914400" rtl="0">
              <a:lnSpc>
                <a:spcPct val="100000"/>
              </a:lnSpc>
              <a:spcBef>
                <a:spcPts val="1600"/>
              </a:spcBef>
              <a:spcAft>
                <a:spcPts val="0"/>
              </a:spcAft>
              <a:buClr>
                <a:srgbClr val="434343"/>
              </a:buClr>
              <a:buSzPts val="1200"/>
              <a:buFont typeface="Roboto Condensed Light"/>
              <a:buChar char="○"/>
              <a:defRPr/>
            </a:lvl2pPr>
            <a:lvl3pPr indent="-304800" lvl="2" marL="1371600" rtl="0">
              <a:lnSpc>
                <a:spcPct val="100000"/>
              </a:lnSpc>
              <a:spcBef>
                <a:spcPts val="1600"/>
              </a:spcBef>
              <a:spcAft>
                <a:spcPts val="0"/>
              </a:spcAft>
              <a:buClr>
                <a:srgbClr val="434343"/>
              </a:buClr>
              <a:buSzPts val="1200"/>
              <a:buFont typeface="Roboto Condensed Light"/>
              <a:buChar char="■"/>
              <a:defRPr/>
            </a:lvl3pPr>
            <a:lvl4pPr indent="-304800" lvl="3" marL="1828800" rtl="0">
              <a:lnSpc>
                <a:spcPct val="100000"/>
              </a:lnSpc>
              <a:spcBef>
                <a:spcPts val="1600"/>
              </a:spcBef>
              <a:spcAft>
                <a:spcPts val="0"/>
              </a:spcAft>
              <a:buClr>
                <a:srgbClr val="434343"/>
              </a:buClr>
              <a:buSzPts val="1200"/>
              <a:buFont typeface="Roboto Condensed Light"/>
              <a:buChar char="●"/>
              <a:defRPr/>
            </a:lvl4pPr>
            <a:lvl5pPr indent="-304800" lvl="4" marL="2286000" rtl="0">
              <a:lnSpc>
                <a:spcPct val="100000"/>
              </a:lnSpc>
              <a:spcBef>
                <a:spcPts val="1600"/>
              </a:spcBef>
              <a:spcAft>
                <a:spcPts val="0"/>
              </a:spcAft>
              <a:buClr>
                <a:srgbClr val="434343"/>
              </a:buClr>
              <a:buSzPts val="1200"/>
              <a:buFont typeface="Roboto Condensed Light"/>
              <a:buChar char="○"/>
              <a:defRPr/>
            </a:lvl5pPr>
            <a:lvl6pPr indent="-304800" lvl="5" marL="2743200" rtl="0">
              <a:lnSpc>
                <a:spcPct val="100000"/>
              </a:lnSpc>
              <a:spcBef>
                <a:spcPts val="1600"/>
              </a:spcBef>
              <a:spcAft>
                <a:spcPts val="0"/>
              </a:spcAft>
              <a:buClr>
                <a:srgbClr val="434343"/>
              </a:buClr>
              <a:buSzPts val="1200"/>
              <a:buFont typeface="Roboto Condensed Light"/>
              <a:buChar char="■"/>
              <a:defRPr/>
            </a:lvl6pPr>
            <a:lvl7pPr indent="-304800" lvl="6" marL="3200400" rtl="0">
              <a:lnSpc>
                <a:spcPct val="100000"/>
              </a:lnSpc>
              <a:spcBef>
                <a:spcPts val="1600"/>
              </a:spcBef>
              <a:spcAft>
                <a:spcPts val="0"/>
              </a:spcAft>
              <a:buClr>
                <a:srgbClr val="434343"/>
              </a:buClr>
              <a:buSzPts val="1200"/>
              <a:buFont typeface="Roboto Condensed Light"/>
              <a:buChar char="●"/>
              <a:defRPr/>
            </a:lvl7pPr>
            <a:lvl8pPr indent="-304800" lvl="7" marL="3657600" rtl="0">
              <a:lnSpc>
                <a:spcPct val="100000"/>
              </a:lnSpc>
              <a:spcBef>
                <a:spcPts val="1600"/>
              </a:spcBef>
              <a:spcAft>
                <a:spcPts val="0"/>
              </a:spcAft>
              <a:buClr>
                <a:srgbClr val="434343"/>
              </a:buClr>
              <a:buSzPts val="1200"/>
              <a:buFont typeface="Roboto Condensed Light"/>
              <a:buChar char="○"/>
              <a:defRPr/>
            </a:lvl8pPr>
            <a:lvl9pPr indent="-304800" lvl="8" marL="4114800" rtl="0">
              <a:lnSpc>
                <a:spcPct val="100000"/>
              </a:lnSpc>
              <a:spcBef>
                <a:spcPts val="1600"/>
              </a:spcBef>
              <a:spcAft>
                <a:spcPts val="1600"/>
              </a:spcAft>
              <a:buClr>
                <a:srgbClr val="434343"/>
              </a:buClr>
              <a:buSzPts val="1200"/>
              <a:buFont typeface="Roboto Condensed Light"/>
              <a:buChar char="■"/>
              <a:defRPr/>
            </a:lvl9pPr>
          </a:lstStyle>
          <a:p/>
        </p:txBody>
      </p:sp>
      <p:sp>
        <p:nvSpPr>
          <p:cNvPr id="338" name="Google Shape;338;p45"/>
          <p:cNvSpPr txBox="1"/>
          <p:nvPr>
            <p:ph idx="4" type="body"/>
          </p:nvPr>
        </p:nvSpPr>
        <p:spPr>
          <a:xfrm>
            <a:off x="4721700" y="1089950"/>
            <a:ext cx="3709500" cy="3513300"/>
          </a:xfrm>
          <a:prstGeom prst="rect">
            <a:avLst/>
          </a:prstGeom>
        </p:spPr>
        <p:txBody>
          <a:bodyPr anchorCtr="0" anchor="t" bIns="91425" lIns="91425" spcFirstLastPara="1" rIns="91425" wrap="square" tIns="91425">
            <a:noAutofit/>
          </a:bodyPr>
          <a:lstStyle>
            <a:lvl1pPr indent="-298450" lvl="0" marL="457200" rtl="0">
              <a:lnSpc>
                <a:spcPct val="100000"/>
              </a:lnSpc>
              <a:spcBef>
                <a:spcPts val="0"/>
              </a:spcBef>
              <a:spcAft>
                <a:spcPts val="0"/>
              </a:spcAft>
              <a:buClr>
                <a:schemeClr val="dk1"/>
              </a:buClr>
              <a:buSzPts val="1100"/>
              <a:buChar char="●"/>
              <a:defRPr sz="1400"/>
            </a:lvl1pPr>
            <a:lvl2pPr indent="-304800" lvl="1" marL="914400" rtl="0">
              <a:lnSpc>
                <a:spcPct val="100000"/>
              </a:lnSpc>
              <a:spcBef>
                <a:spcPts val="1600"/>
              </a:spcBef>
              <a:spcAft>
                <a:spcPts val="0"/>
              </a:spcAft>
              <a:buClr>
                <a:srgbClr val="434343"/>
              </a:buClr>
              <a:buSzPts val="1200"/>
              <a:buFont typeface="Roboto Condensed Light"/>
              <a:buChar char="○"/>
              <a:defRPr/>
            </a:lvl2pPr>
            <a:lvl3pPr indent="-304800" lvl="2" marL="1371600" rtl="0">
              <a:lnSpc>
                <a:spcPct val="100000"/>
              </a:lnSpc>
              <a:spcBef>
                <a:spcPts val="1600"/>
              </a:spcBef>
              <a:spcAft>
                <a:spcPts val="0"/>
              </a:spcAft>
              <a:buClr>
                <a:srgbClr val="434343"/>
              </a:buClr>
              <a:buSzPts val="1200"/>
              <a:buFont typeface="Roboto Condensed Light"/>
              <a:buChar char="■"/>
              <a:defRPr/>
            </a:lvl3pPr>
            <a:lvl4pPr indent="-304800" lvl="3" marL="1828800" rtl="0">
              <a:lnSpc>
                <a:spcPct val="100000"/>
              </a:lnSpc>
              <a:spcBef>
                <a:spcPts val="1600"/>
              </a:spcBef>
              <a:spcAft>
                <a:spcPts val="0"/>
              </a:spcAft>
              <a:buClr>
                <a:srgbClr val="434343"/>
              </a:buClr>
              <a:buSzPts val="1200"/>
              <a:buFont typeface="Roboto Condensed Light"/>
              <a:buChar char="●"/>
              <a:defRPr/>
            </a:lvl4pPr>
            <a:lvl5pPr indent="-304800" lvl="4" marL="2286000" rtl="0">
              <a:lnSpc>
                <a:spcPct val="100000"/>
              </a:lnSpc>
              <a:spcBef>
                <a:spcPts val="1600"/>
              </a:spcBef>
              <a:spcAft>
                <a:spcPts val="0"/>
              </a:spcAft>
              <a:buClr>
                <a:srgbClr val="434343"/>
              </a:buClr>
              <a:buSzPts val="1200"/>
              <a:buFont typeface="Roboto Condensed Light"/>
              <a:buChar char="○"/>
              <a:defRPr/>
            </a:lvl5pPr>
            <a:lvl6pPr indent="-304800" lvl="5" marL="2743200" rtl="0">
              <a:lnSpc>
                <a:spcPct val="100000"/>
              </a:lnSpc>
              <a:spcBef>
                <a:spcPts val="1600"/>
              </a:spcBef>
              <a:spcAft>
                <a:spcPts val="0"/>
              </a:spcAft>
              <a:buClr>
                <a:srgbClr val="434343"/>
              </a:buClr>
              <a:buSzPts val="1200"/>
              <a:buFont typeface="Roboto Condensed Light"/>
              <a:buChar char="■"/>
              <a:defRPr/>
            </a:lvl6pPr>
            <a:lvl7pPr indent="-304800" lvl="6" marL="3200400" rtl="0">
              <a:lnSpc>
                <a:spcPct val="100000"/>
              </a:lnSpc>
              <a:spcBef>
                <a:spcPts val="1600"/>
              </a:spcBef>
              <a:spcAft>
                <a:spcPts val="0"/>
              </a:spcAft>
              <a:buClr>
                <a:srgbClr val="434343"/>
              </a:buClr>
              <a:buSzPts val="1200"/>
              <a:buFont typeface="Roboto Condensed Light"/>
              <a:buChar char="●"/>
              <a:defRPr/>
            </a:lvl7pPr>
            <a:lvl8pPr indent="-304800" lvl="7" marL="3657600" rtl="0">
              <a:lnSpc>
                <a:spcPct val="100000"/>
              </a:lnSpc>
              <a:spcBef>
                <a:spcPts val="1600"/>
              </a:spcBef>
              <a:spcAft>
                <a:spcPts val="0"/>
              </a:spcAft>
              <a:buClr>
                <a:srgbClr val="434343"/>
              </a:buClr>
              <a:buSzPts val="1200"/>
              <a:buFont typeface="Roboto Condensed Light"/>
              <a:buChar char="○"/>
              <a:defRPr/>
            </a:lvl8pPr>
            <a:lvl9pPr indent="-304800" lvl="8" marL="4114800" rtl="0">
              <a:lnSpc>
                <a:spcPct val="100000"/>
              </a:lnSpc>
              <a:spcBef>
                <a:spcPts val="1600"/>
              </a:spcBef>
              <a:spcAft>
                <a:spcPts val="1600"/>
              </a:spcAft>
              <a:buClr>
                <a:srgbClr val="434343"/>
              </a:buClr>
              <a:buSzPts val="1200"/>
              <a:buFont typeface="Roboto Condensed Light"/>
              <a:buChar char="■"/>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4">
  <p:cSld name="BLANK_16">
    <p:bg>
      <p:bgPr>
        <a:solidFill>
          <a:schemeClr val="lt1"/>
        </a:solidFill>
      </p:bgPr>
    </p:bg>
    <p:spTree>
      <p:nvGrpSpPr>
        <p:cNvPr id="339" name="Shape 339"/>
        <p:cNvGrpSpPr/>
        <p:nvPr/>
      </p:nvGrpSpPr>
      <p:grpSpPr>
        <a:xfrm>
          <a:off x="0" y="0"/>
          <a:ext cx="0" cy="0"/>
          <a:chOff x="0" y="0"/>
          <a:chExt cx="0" cy="0"/>
        </a:xfrm>
      </p:grpSpPr>
      <p:sp>
        <p:nvSpPr>
          <p:cNvPr id="340" name="Google Shape;340;p46"/>
          <p:cNvSpPr txBox="1"/>
          <p:nvPr>
            <p:ph idx="1" type="subTitle"/>
          </p:nvPr>
        </p:nvSpPr>
        <p:spPr>
          <a:xfrm>
            <a:off x="2023000" y="1930446"/>
            <a:ext cx="2549100" cy="696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41" name="Google Shape;341;p46"/>
          <p:cNvSpPr txBox="1"/>
          <p:nvPr>
            <p:ph idx="2" type="subTitle"/>
          </p:nvPr>
        </p:nvSpPr>
        <p:spPr>
          <a:xfrm>
            <a:off x="2023000" y="1464021"/>
            <a:ext cx="2549100" cy="4665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Lexend Mega"/>
              <a:buNone/>
              <a:defRPr b="1" sz="2000">
                <a:solidFill>
                  <a:schemeClr val="dk1"/>
                </a:solidFill>
                <a:latin typeface="Abhaya Libre"/>
                <a:ea typeface="Abhaya Libre"/>
                <a:cs typeface="Abhaya Libre"/>
                <a:sym typeface="Abhaya Libre"/>
              </a:defRPr>
            </a:lvl1pPr>
            <a:lvl2pPr lvl="1"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2pPr>
            <a:lvl3pPr lvl="2"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3pPr>
            <a:lvl4pPr lvl="3"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4pPr>
            <a:lvl5pPr lvl="4"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5pPr>
            <a:lvl6pPr lvl="5"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6pPr>
            <a:lvl7pPr lvl="6"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7pPr>
            <a:lvl8pPr lvl="7"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8pPr>
            <a:lvl9pPr lvl="8" rtl="0" algn="ctr">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9pPr>
          </a:lstStyle>
          <a:p/>
        </p:txBody>
      </p:sp>
      <p:sp>
        <p:nvSpPr>
          <p:cNvPr id="342" name="Google Shape;342;p46"/>
          <p:cNvSpPr txBox="1"/>
          <p:nvPr>
            <p:ph idx="3" type="subTitle"/>
          </p:nvPr>
        </p:nvSpPr>
        <p:spPr>
          <a:xfrm>
            <a:off x="2023000" y="3425629"/>
            <a:ext cx="2549100" cy="696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sz="1400"/>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43" name="Google Shape;343;p46"/>
          <p:cNvSpPr txBox="1"/>
          <p:nvPr>
            <p:ph idx="4" type="subTitle"/>
          </p:nvPr>
        </p:nvSpPr>
        <p:spPr>
          <a:xfrm>
            <a:off x="2023000" y="2959200"/>
            <a:ext cx="2549100" cy="4665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Clr>
                <a:schemeClr val="dk1"/>
              </a:buClr>
              <a:buSzPts val="2000"/>
              <a:buFont typeface="Lexend Mega"/>
              <a:buNone/>
              <a:defRPr b="1" sz="2000">
                <a:solidFill>
                  <a:schemeClr val="dk1"/>
                </a:solidFill>
                <a:latin typeface="Abhaya Libre"/>
                <a:ea typeface="Abhaya Libre"/>
                <a:cs typeface="Abhaya Libre"/>
                <a:sym typeface="Abhaya Libre"/>
              </a:defRPr>
            </a:lvl1pPr>
            <a:lvl2pPr lvl="1" rtl="0">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2pPr>
            <a:lvl3pPr lvl="2" rtl="0">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3pPr>
            <a:lvl4pPr lvl="3" rtl="0">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4pPr>
            <a:lvl5pPr lvl="4" rtl="0">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5pPr>
            <a:lvl6pPr lvl="5" rtl="0">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6pPr>
            <a:lvl7pPr lvl="6" rtl="0">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7pPr>
            <a:lvl8pPr lvl="7" rtl="0">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8pPr>
            <a:lvl9pPr lvl="8" rtl="0">
              <a:lnSpc>
                <a:spcPct val="100000"/>
              </a:lnSpc>
              <a:spcBef>
                <a:spcPts val="0"/>
              </a:spcBef>
              <a:spcAft>
                <a:spcPts val="0"/>
              </a:spcAft>
              <a:buClr>
                <a:schemeClr val="dk1"/>
              </a:buClr>
              <a:buSzPts val="2000"/>
              <a:buFont typeface="Lexend Mega"/>
              <a:buNone/>
              <a:defRPr b="1" sz="2000">
                <a:solidFill>
                  <a:schemeClr val="dk1"/>
                </a:solidFill>
                <a:latin typeface="Lexend Mega"/>
                <a:ea typeface="Lexend Mega"/>
                <a:cs typeface="Lexend Mega"/>
                <a:sym typeface="Lexend Mega"/>
              </a:defRPr>
            </a:lvl9pPr>
          </a:lstStyle>
          <a:p/>
        </p:txBody>
      </p:sp>
      <p:sp>
        <p:nvSpPr>
          <p:cNvPr id="344" name="Google Shape;344;p46"/>
          <p:cNvSpPr txBox="1"/>
          <p:nvPr>
            <p:ph type="title"/>
          </p:nvPr>
        </p:nvSpPr>
        <p:spPr>
          <a:xfrm>
            <a:off x="720000" y="395625"/>
            <a:ext cx="42537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5" name="Google Shape;345;p46"/>
          <p:cNvSpPr txBox="1"/>
          <p:nvPr>
            <p:ph idx="5" type="subTitle"/>
          </p:nvPr>
        </p:nvSpPr>
        <p:spPr>
          <a:xfrm>
            <a:off x="7699374" y="195904"/>
            <a:ext cx="731400" cy="146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346" name="Google Shape;346;p46"/>
          <p:cNvSpPr txBox="1"/>
          <p:nvPr>
            <p:ph idx="6" type="subTitle"/>
          </p:nvPr>
        </p:nvSpPr>
        <p:spPr>
          <a:xfrm>
            <a:off x="713224" y="4801054"/>
            <a:ext cx="731400" cy="146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b="1" sz="800">
                <a:latin typeface="Abhaya Libre"/>
                <a:ea typeface="Abhaya Libre"/>
                <a:cs typeface="Abhaya Libre"/>
                <a:sym typeface="Abhaya Libr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347" name="Shape 347"/>
        <p:cNvGrpSpPr/>
        <p:nvPr/>
      </p:nvGrpSpPr>
      <p:grpSpPr>
        <a:xfrm>
          <a:off x="0" y="0"/>
          <a:ext cx="0" cy="0"/>
          <a:chOff x="0" y="0"/>
          <a:chExt cx="0" cy="0"/>
        </a:xfrm>
      </p:grpSpPr>
      <p:sp>
        <p:nvSpPr>
          <p:cNvPr id="348" name="Google Shape;348;p47"/>
          <p:cNvSpPr txBox="1"/>
          <p:nvPr>
            <p:ph type="title"/>
          </p:nvPr>
        </p:nvSpPr>
        <p:spPr>
          <a:xfrm>
            <a:off x="2514600" y="536363"/>
            <a:ext cx="4114800" cy="10974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sz="7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9" name="Google Shape;349;p47"/>
          <p:cNvSpPr txBox="1"/>
          <p:nvPr>
            <p:ph idx="1" type="subTitle"/>
          </p:nvPr>
        </p:nvSpPr>
        <p:spPr>
          <a:xfrm>
            <a:off x="2514600" y="1769625"/>
            <a:ext cx="4114800" cy="12318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
        <p:nvSpPr>
          <p:cNvPr id="350" name="Google Shape;350;p47"/>
          <p:cNvSpPr txBox="1"/>
          <p:nvPr/>
        </p:nvSpPr>
        <p:spPr>
          <a:xfrm>
            <a:off x="1982175" y="3640425"/>
            <a:ext cx="5179500" cy="5721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200">
                <a:solidFill>
                  <a:schemeClr val="dk1"/>
                </a:solidFill>
                <a:latin typeface="Nanum Gothic"/>
                <a:ea typeface="Nanum Gothic"/>
                <a:cs typeface="Nanum Gothic"/>
                <a:sym typeface="Nanum Gothic"/>
              </a:rPr>
              <a:t>CREDITS: This presentation template was created by </a:t>
            </a:r>
            <a:r>
              <a:rPr lang="en" sz="1200">
                <a:solidFill>
                  <a:schemeClr val="dk1"/>
                </a:solidFill>
                <a:uFill>
                  <a:noFill/>
                </a:uFill>
                <a:latin typeface="NanumGothicExtraBold"/>
                <a:ea typeface="NanumGothicExtraBold"/>
                <a:cs typeface="NanumGothicExtraBold"/>
                <a:sym typeface="NanumGothicExtraBold"/>
                <a:hlinkClick r:id="rId2">
                  <a:extLst>
                    <a:ext uri="{A12FA001-AC4F-418D-AE19-62706E023703}">
                      <ahyp:hlinkClr val="tx"/>
                    </a:ext>
                  </a:extLst>
                </a:hlinkClick>
              </a:rPr>
              <a:t>Slidesgo</a:t>
            </a:r>
            <a:r>
              <a:rPr lang="en" sz="1200">
                <a:solidFill>
                  <a:schemeClr val="dk1"/>
                </a:solidFill>
                <a:latin typeface="Nanum Gothic"/>
                <a:ea typeface="Nanum Gothic"/>
                <a:cs typeface="Nanum Gothic"/>
                <a:sym typeface="Nanum Gothic"/>
              </a:rPr>
              <a:t>, including icons by </a:t>
            </a:r>
            <a:r>
              <a:rPr lang="en" sz="1200">
                <a:solidFill>
                  <a:schemeClr val="dk1"/>
                </a:solidFill>
                <a:uFill>
                  <a:noFill/>
                </a:uFill>
                <a:latin typeface="NanumGothicExtraBold"/>
                <a:ea typeface="NanumGothicExtraBold"/>
                <a:cs typeface="NanumGothicExtraBold"/>
                <a:sym typeface="NanumGothicExtraBold"/>
                <a:hlinkClick r:id="rId3">
                  <a:extLst>
                    <a:ext uri="{A12FA001-AC4F-418D-AE19-62706E023703}">
                      <ahyp:hlinkClr val="tx"/>
                    </a:ext>
                  </a:extLst>
                </a:hlinkClick>
              </a:rPr>
              <a:t>Flaticon</a:t>
            </a:r>
            <a:r>
              <a:rPr lang="en" sz="1200">
                <a:solidFill>
                  <a:schemeClr val="dk1"/>
                </a:solidFill>
                <a:latin typeface="Nanum Gothic"/>
                <a:ea typeface="Nanum Gothic"/>
                <a:cs typeface="Nanum Gothic"/>
                <a:sym typeface="Nanum Gothic"/>
              </a:rPr>
              <a:t>, and infographics &amp; images by </a:t>
            </a:r>
            <a:r>
              <a:rPr lang="en" sz="1200">
                <a:solidFill>
                  <a:schemeClr val="dk1"/>
                </a:solidFill>
                <a:uFill>
                  <a:noFill/>
                </a:uFill>
                <a:latin typeface="NanumGothicExtraBold"/>
                <a:ea typeface="NanumGothicExtraBold"/>
                <a:cs typeface="NanumGothicExtraBold"/>
                <a:sym typeface="NanumGothicExtraBold"/>
                <a:hlinkClick r:id="rId4">
                  <a:extLst>
                    <a:ext uri="{A12FA001-AC4F-418D-AE19-62706E023703}">
                      <ahyp:hlinkClr val="tx"/>
                    </a:ext>
                  </a:extLst>
                </a:hlinkClick>
              </a:rPr>
              <a:t>Freepik</a:t>
            </a:r>
            <a:r>
              <a:rPr lang="en" sz="1200">
                <a:solidFill>
                  <a:schemeClr val="dk1"/>
                </a:solidFill>
                <a:latin typeface="Nanum Gothic"/>
                <a:ea typeface="Nanum Gothic"/>
                <a:cs typeface="Nanum Gothic"/>
                <a:sym typeface="Nanum Gothic"/>
              </a:rPr>
              <a:t> </a:t>
            </a:r>
            <a:endParaRPr sz="1200">
              <a:solidFill>
                <a:schemeClr val="dk1"/>
              </a:solidFill>
              <a:latin typeface="Nanum Gothic"/>
              <a:ea typeface="Nanum Gothic"/>
              <a:cs typeface="Nanum Gothic"/>
              <a:sym typeface="Nanum Gothic"/>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351" name="Shape 351"/>
        <p:cNvGrpSpPr/>
        <p:nvPr/>
      </p:nvGrpSpPr>
      <p:grpSpPr>
        <a:xfrm>
          <a:off x="0" y="0"/>
          <a:ext cx="0" cy="0"/>
          <a:chOff x="0" y="0"/>
          <a:chExt cx="0" cy="0"/>
        </a:xfrm>
      </p:grpSpPr>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23">
    <p:bg>
      <p:bgPr>
        <a:solidFill>
          <a:schemeClr val="lt1"/>
        </a:solidFill>
      </p:bgPr>
    </p:bg>
    <p:spTree>
      <p:nvGrpSpPr>
        <p:cNvPr id="352" name="Shape 352"/>
        <p:cNvGrpSpPr/>
        <p:nvPr/>
      </p:nvGrpSpPr>
      <p:grpSpPr>
        <a:xfrm>
          <a:off x="0" y="0"/>
          <a:ext cx="0" cy="0"/>
          <a:chOff x="0" y="0"/>
          <a:chExt cx="0" cy="0"/>
        </a:xfrm>
      </p:grpSpPr>
      <p:cxnSp>
        <p:nvCxnSpPr>
          <p:cNvPr id="353" name="Google Shape;353;p49"/>
          <p:cNvCxnSpPr/>
          <p:nvPr/>
        </p:nvCxnSpPr>
        <p:spPr>
          <a:xfrm rot="10800000">
            <a:off x="713175" y="269100"/>
            <a:ext cx="7729800" cy="0"/>
          </a:xfrm>
          <a:prstGeom prst="straightConnector1">
            <a:avLst/>
          </a:prstGeom>
          <a:noFill/>
          <a:ln cap="flat" cmpd="sng" w="9525">
            <a:solidFill>
              <a:schemeClr val="dk1"/>
            </a:solidFill>
            <a:prstDash val="solid"/>
            <a:round/>
            <a:headEnd len="med" w="med" type="none"/>
            <a:tailEnd len="med" w="med" type="none"/>
          </a:ln>
        </p:spPr>
      </p:cxnSp>
      <p:cxnSp>
        <p:nvCxnSpPr>
          <p:cNvPr id="354" name="Google Shape;354;p49"/>
          <p:cNvCxnSpPr/>
          <p:nvPr/>
        </p:nvCxnSpPr>
        <p:spPr>
          <a:xfrm>
            <a:off x="713175" y="4874250"/>
            <a:ext cx="77232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720000" y="395625"/>
            <a:ext cx="7704000" cy="457200"/>
          </a:xfrm>
          <a:prstGeom prst="rect">
            <a:avLst/>
          </a:prstGeom>
        </p:spPr>
        <p:txBody>
          <a:bodyPr anchorCtr="0" anchor="t"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720000" y="1591995"/>
            <a:ext cx="2743200" cy="548700"/>
          </a:xfrm>
          <a:prstGeom prst="rect">
            <a:avLst/>
          </a:prstGeom>
        </p:spPr>
        <p:txBody>
          <a:bodyPr anchorCtr="0" anchor="ctr" bIns="0" lIns="0" spcFirstLastPara="1" rIns="0" wrap="square" tIns="0">
            <a:noAutofit/>
          </a:bodyPr>
          <a:lstStyle>
            <a:lvl1pPr lvl="0">
              <a:spcBef>
                <a:spcPts val="0"/>
              </a:spcBef>
              <a:spcAft>
                <a:spcPts val="0"/>
              </a:spcAft>
              <a:buSzPts val="3000"/>
              <a:buNone/>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0" name="Google Shape;30;p7"/>
          <p:cNvSpPr txBox="1"/>
          <p:nvPr>
            <p:ph idx="1" type="subTitle"/>
          </p:nvPr>
        </p:nvSpPr>
        <p:spPr>
          <a:xfrm>
            <a:off x="720000" y="2149170"/>
            <a:ext cx="2743200" cy="10974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nSpc>
                <a:spcPct val="100000"/>
              </a:lnSpc>
              <a:spcBef>
                <a:spcPts val="0"/>
              </a:spcBef>
              <a:spcAft>
                <a:spcPts val="0"/>
              </a:spcAft>
              <a:buSzPts val="1600"/>
              <a:buNone/>
              <a:defRPr/>
            </a:lvl2pPr>
            <a:lvl3pPr lvl="2" rtl="0">
              <a:lnSpc>
                <a:spcPct val="100000"/>
              </a:lnSpc>
              <a:spcBef>
                <a:spcPts val="0"/>
              </a:spcBef>
              <a:spcAft>
                <a:spcPts val="0"/>
              </a:spcAft>
              <a:buSzPts val="1600"/>
              <a:buNone/>
              <a:defRPr/>
            </a:lvl3pPr>
            <a:lvl4pPr lvl="3" rtl="0">
              <a:lnSpc>
                <a:spcPct val="100000"/>
              </a:lnSpc>
              <a:spcBef>
                <a:spcPts val="0"/>
              </a:spcBef>
              <a:spcAft>
                <a:spcPts val="0"/>
              </a:spcAft>
              <a:buSzPts val="1600"/>
              <a:buNone/>
              <a:defRPr/>
            </a:lvl4pPr>
            <a:lvl5pPr lvl="4" rtl="0">
              <a:lnSpc>
                <a:spcPct val="100000"/>
              </a:lnSpc>
              <a:spcBef>
                <a:spcPts val="0"/>
              </a:spcBef>
              <a:spcAft>
                <a:spcPts val="0"/>
              </a:spcAft>
              <a:buSzPts val="1600"/>
              <a:buNone/>
              <a:defRPr/>
            </a:lvl5pPr>
            <a:lvl6pPr lvl="5" rtl="0">
              <a:lnSpc>
                <a:spcPct val="100000"/>
              </a:lnSpc>
              <a:spcBef>
                <a:spcPts val="0"/>
              </a:spcBef>
              <a:spcAft>
                <a:spcPts val="0"/>
              </a:spcAft>
              <a:buSzPts val="1600"/>
              <a:buNone/>
              <a:defRPr/>
            </a:lvl6pPr>
            <a:lvl7pPr lvl="6" rtl="0">
              <a:lnSpc>
                <a:spcPct val="100000"/>
              </a:lnSpc>
              <a:spcBef>
                <a:spcPts val="0"/>
              </a:spcBef>
              <a:spcAft>
                <a:spcPts val="0"/>
              </a:spcAft>
              <a:buSzPts val="1600"/>
              <a:buNone/>
              <a:defRPr/>
            </a:lvl7pPr>
            <a:lvl8pPr lvl="7" rtl="0">
              <a:lnSpc>
                <a:spcPct val="100000"/>
              </a:lnSpc>
              <a:spcBef>
                <a:spcPts val="0"/>
              </a:spcBef>
              <a:spcAft>
                <a:spcPts val="0"/>
              </a:spcAft>
              <a:buSzPts val="1600"/>
              <a:buNone/>
              <a:defRPr/>
            </a:lvl8pPr>
            <a:lvl9pPr lvl="8" rtl="0">
              <a:lnSpc>
                <a:spcPct val="100000"/>
              </a:lnSpc>
              <a:spcBef>
                <a:spcPts val="0"/>
              </a:spcBef>
              <a:spcAft>
                <a:spcPts val="0"/>
              </a:spcAft>
              <a:buSzPts val="16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1" name="Shape 31"/>
        <p:cNvGrpSpPr/>
        <p:nvPr/>
      </p:nvGrpSpPr>
      <p:grpSpPr>
        <a:xfrm>
          <a:off x="0" y="0"/>
          <a:ext cx="0" cy="0"/>
          <a:chOff x="0" y="0"/>
          <a:chExt cx="0" cy="0"/>
        </a:xfrm>
      </p:grpSpPr>
      <p:sp>
        <p:nvSpPr>
          <p:cNvPr id="32" name="Google Shape;32;p8"/>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8"/>
          <p:cNvSpPr txBox="1"/>
          <p:nvPr>
            <p:ph type="title"/>
          </p:nvPr>
        </p:nvSpPr>
        <p:spPr>
          <a:xfrm>
            <a:off x="2131650" y="1588150"/>
            <a:ext cx="4880700" cy="2011800"/>
          </a:xfrm>
          <a:prstGeom prst="rect">
            <a:avLst/>
          </a:prstGeom>
        </p:spPr>
        <p:txBody>
          <a:bodyPr anchorCtr="0" anchor="ctr" bIns="0" lIns="0" spcFirstLastPara="1" rIns="0" wrap="square" tIns="0">
            <a:noAutofit/>
          </a:bodyPr>
          <a:lstStyle>
            <a:lvl1pPr lvl="0" algn="ctr">
              <a:lnSpc>
                <a:spcPct val="80000"/>
              </a:lnSpc>
              <a:spcBef>
                <a:spcPts val="0"/>
              </a:spcBef>
              <a:spcAft>
                <a:spcPts val="0"/>
              </a:spcAft>
              <a:buSzPts val="4800"/>
              <a:buNone/>
              <a:defRPr sz="7500">
                <a:solidFill>
                  <a:schemeClr val="dk2"/>
                </a:solidFill>
              </a:defRPr>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4" name="Shape 34"/>
        <p:cNvGrpSpPr/>
        <p:nvPr/>
      </p:nvGrpSpPr>
      <p:grpSpPr>
        <a:xfrm>
          <a:off x="0" y="0"/>
          <a:ext cx="0" cy="0"/>
          <a:chOff x="0" y="0"/>
          <a:chExt cx="0" cy="0"/>
        </a:xfrm>
      </p:grpSpPr>
      <p:sp>
        <p:nvSpPr>
          <p:cNvPr id="35" name="Google Shape;35;p9"/>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9"/>
          <p:cNvSpPr txBox="1"/>
          <p:nvPr>
            <p:ph type="title"/>
          </p:nvPr>
        </p:nvSpPr>
        <p:spPr>
          <a:xfrm>
            <a:off x="713279" y="773248"/>
            <a:ext cx="2926200" cy="640200"/>
          </a:xfrm>
          <a:prstGeom prst="rect">
            <a:avLst/>
          </a:prstGeom>
        </p:spPr>
        <p:txBody>
          <a:bodyPr anchorCtr="0" anchor="ctr" bIns="0" lIns="0" spcFirstLastPara="1" rIns="0" wrap="square" tIns="0">
            <a:noAutofit/>
          </a:bodyPr>
          <a:lstStyle>
            <a:lvl1pPr lvl="0" rtl="0">
              <a:spcBef>
                <a:spcPts val="0"/>
              </a:spcBef>
              <a:spcAft>
                <a:spcPts val="0"/>
              </a:spcAft>
              <a:buSzPts val="4500"/>
              <a:buNone/>
              <a:defRPr sz="4500">
                <a:solidFill>
                  <a:schemeClr val="dk2"/>
                </a:solidFill>
              </a:defRPr>
            </a:lvl1pPr>
            <a:lvl2pPr lvl="1" rtl="0" algn="r">
              <a:spcBef>
                <a:spcPts val="0"/>
              </a:spcBef>
              <a:spcAft>
                <a:spcPts val="0"/>
              </a:spcAft>
              <a:buSzPts val="4500"/>
              <a:buNone/>
              <a:defRPr sz="4500"/>
            </a:lvl2pPr>
            <a:lvl3pPr lvl="2" rtl="0" algn="r">
              <a:spcBef>
                <a:spcPts val="0"/>
              </a:spcBef>
              <a:spcAft>
                <a:spcPts val="0"/>
              </a:spcAft>
              <a:buSzPts val="4500"/>
              <a:buNone/>
              <a:defRPr sz="4500"/>
            </a:lvl3pPr>
            <a:lvl4pPr lvl="3" rtl="0" algn="r">
              <a:spcBef>
                <a:spcPts val="0"/>
              </a:spcBef>
              <a:spcAft>
                <a:spcPts val="0"/>
              </a:spcAft>
              <a:buSzPts val="4500"/>
              <a:buNone/>
              <a:defRPr sz="4500"/>
            </a:lvl4pPr>
            <a:lvl5pPr lvl="4" rtl="0" algn="r">
              <a:spcBef>
                <a:spcPts val="0"/>
              </a:spcBef>
              <a:spcAft>
                <a:spcPts val="0"/>
              </a:spcAft>
              <a:buSzPts val="4500"/>
              <a:buNone/>
              <a:defRPr sz="4500"/>
            </a:lvl5pPr>
            <a:lvl6pPr lvl="5" rtl="0" algn="r">
              <a:spcBef>
                <a:spcPts val="0"/>
              </a:spcBef>
              <a:spcAft>
                <a:spcPts val="0"/>
              </a:spcAft>
              <a:buSzPts val="4500"/>
              <a:buNone/>
              <a:defRPr sz="4500"/>
            </a:lvl6pPr>
            <a:lvl7pPr lvl="6" rtl="0" algn="r">
              <a:spcBef>
                <a:spcPts val="0"/>
              </a:spcBef>
              <a:spcAft>
                <a:spcPts val="0"/>
              </a:spcAft>
              <a:buSzPts val="4500"/>
              <a:buNone/>
              <a:defRPr sz="4500"/>
            </a:lvl7pPr>
            <a:lvl8pPr lvl="7" rtl="0" algn="r">
              <a:spcBef>
                <a:spcPts val="0"/>
              </a:spcBef>
              <a:spcAft>
                <a:spcPts val="0"/>
              </a:spcAft>
              <a:buSzPts val="4500"/>
              <a:buNone/>
              <a:defRPr sz="4500"/>
            </a:lvl8pPr>
            <a:lvl9pPr lvl="8" rtl="0" algn="r">
              <a:spcBef>
                <a:spcPts val="0"/>
              </a:spcBef>
              <a:spcAft>
                <a:spcPts val="0"/>
              </a:spcAft>
              <a:buSzPts val="4500"/>
              <a:buNone/>
              <a:defRPr sz="4500"/>
            </a:lvl9pPr>
          </a:lstStyle>
          <a:p/>
        </p:txBody>
      </p:sp>
      <p:sp>
        <p:nvSpPr>
          <p:cNvPr id="37" name="Google Shape;37;p9"/>
          <p:cNvSpPr txBox="1"/>
          <p:nvPr>
            <p:ph idx="1" type="subTitle"/>
          </p:nvPr>
        </p:nvSpPr>
        <p:spPr>
          <a:xfrm>
            <a:off x="713275" y="1565846"/>
            <a:ext cx="4297800" cy="10059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SzPts val="1600"/>
              <a:buNone/>
              <a:defRPr>
                <a:solidFill>
                  <a:schemeClr val="dk2"/>
                </a:solidFill>
              </a:defRPr>
            </a:lvl1pPr>
            <a:lvl2pPr lvl="1" rtl="0" algn="r">
              <a:lnSpc>
                <a:spcPct val="100000"/>
              </a:lnSpc>
              <a:spcBef>
                <a:spcPts val="0"/>
              </a:spcBef>
              <a:spcAft>
                <a:spcPts val="0"/>
              </a:spcAft>
              <a:buSzPts val="1600"/>
              <a:buNone/>
              <a:defRPr/>
            </a:lvl2pPr>
            <a:lvl3pPr lvl="2" rtl="0" algn="r">
              <a:lnSpc>
                <a:spcPct val="100000"/>
              </a:lnSpc>
              <a:spcBef>
                <a:spcPts val="0"/>
              </a:spcBef>
              <a:spcAft>
                <a:spcPts val="0"/>
              </a:spcAft>
              <a:buSzPts val="1600"/>
              <a:buNone/>
              <a:defRPr/>
            </a:lvl3pPr>
            <a:lvl4pPr lvl="3" rtl="0" algn="r">
              <a:lnSpc>
                <a:spcPct val="100000"/>
              </a:lnSpc>
              <a:spcBef>
                <a:spcPts val="0"/>
              </a:spcBef>
              <a:spcAft>
                <a:spcPts val="0"/>
              </a:spcAft>
              <a:buSzPts val="1600"/>
              <a:buNone/>
              <a:defRPr/>
            </a:lvl4pPr>
            <a:lvl5pPr lvl="4" rtl="0" algn="r">
              <a:lnSpc>
                <a:spcPct val="100000"/>
              </a:lnSpc>
              <a:spcBef>
                <a:spcPts val="0"/>
              </a:spcBef>
              <a:spcAft>
                <a:spcPts val="0"/>
              </a:spcAft>
              <a:buSzPts val="1600"/>
              <a:buNone/>
              <a:defRPr/>
            </a:lvl5pPr>
            <a:lvl6pPr lvl="5" rtl="0" algn="r">
              <a:lnSpc>
                <a:spcPct val="100000"/>
              </a:lnSpc>
              <a:spcBef>
                <a:spcPts val="0"/>
              </a:spcBef>
              <a:spcAft>
                <a:spcPts val="0"/>
              </a:spcAft>
              <a:buSzPts val="1600"/>
              <a:buNone/>
              <a:defRPr/>
            </a:lvl6pPr>
            <a:lvl7pPr lvl="6" rtl="0" algn="r">
              <a:lnSpc>
                <a:spcPct val="100000"/>
              </a:lnSpc>
              <a:spcBef>
                <a:spcPts val="0"/>
              </a:spcBef>
              <a:spcAft>
                <a:spcPts val="0"/>
              </a:spcAft>
              <a:buSzPts val="1600"/>
              <a:buNone/>
              <a:defRPr/>
            </a:lvl7pPr>
            <a:lvl8pPr lvl="7" rtl="0" algn="r">
              <a:lnSpc>
                <a:spcPct val="100000"/>
              </a:lnSpc>
              <a:spcBef>
                <a:spcPts val="0"/>
              </a:spcBef>
              <a:spcAft>
                <a:spcPts val="0"/>
              </a:spcAft>
              <a:buSzPts val="1600"/>
              <a:buNone/>
              <a:defRPr/>
            </a:lvl8pPr>
            <a:lvl9pPr lvl="8" rtl="0" algn="r">
              <a:lnSpc>
                <a:spcPct val="100000"/>
              </a:lnSpc>
              <a:spcBef>
                <a:spcPts val="0"/>
              </a:spcBef>
              <a:spcAft>
                <a:spcPts val="0"/>
              </a:spcAft>
              <a:buSzPts val="16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 name="Shape 38"/>
        <p:cNvGrpSpPr/>
        <p:nvPr/>
      </p:nvGrpSpPr>
      <p:grpSpPr>
        <a:xfrm>
          <a:off x="0" y="0"/>
          <a:ext cx="0" cy="0"/>
          <a:chOff x="0" y="0"/>
          <a:chExt cx="0" cy="0"/>
        </a:xfrm>
      </p:grpSpPr>
      <p:sp>
        <p:nvSpPr>
          <p:cNvPr id="39" name="Google Shape;39;p10"/>
          <p:cNvSpPr/>
          <p:nvPr/>
        </p:nvSpPr>
        <p:spPr>
          <a:xfrm>
            <a:off x="0" y="0"/>
            <a:ext cx="9144000" cy="5143500"/>
          </a:xfrm>
          <a:prstGeom prst="rect">
            <a:avLst/>
          </a:prstGeom>
          <a:solidFill>
            <a:schemeClr val="dk1">
              <a:alpha val="458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10"/>
          <p:cNvSpPr txBox="1"/>
          <p:nvPr>
            <p:ph type="title"/>
          </p:nvPr>
        </p:nvSpPr>
        <p:spPr>
          <a:xfrm>
            <a:off x="5413375" y="538275"/>
            <a:ext cx="3017400" cy="2469000"/>
          </a:xfrm>
          <a:prstGeom prst="rect">
            <a:avLst/>
          </a:prstGeom>
        </p:spPr>
        <p:txBody>
          <a:bodyPr anchorCtr="0" anchor="t" bIns="0" lIns="0" spcFirstLastPara="1" rIns="0" wrap="square" tIns="0">
            <a:noAutofit/>
          </a:bodyPr>
          <a:lstStyle>
            <a:lvl1pPr lvl="0" rtl="0" algn="r">
              <a:spcBef>
                <a:spcPts val="0"/>
              </a:spcBef>
              <a:spcAft>
                <a:spcPts val="0"/>
              </a:spcAft>
              <a:buSzPts val="3000"/>
              <a:buNone/>
              <a:defRPr sz="4000">
                <a:solidFill>
                  <a:schemeClr val="dk2"/>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389350"/>
            <a:ext cx="7704000" cy="572700"/>
          </a:xfrm>
          <a:prstGeom prst="rect">
            <a:avLst/>
          </a:prstGeom>
          <a:noFill/>
          <a:ln>
            <a:noFill/>
          </a:ln>
        </p:spPr>
        <p:txBody>
          <a:bodyPr anchorCtr="0" anchor="ctr" bIns="0" lIns="0" spcFirstLastPara="1" rIns="0" wrap="square" tIns="0">
            <a:noAutofit/>
          </a:bodyPr>
          <a:lstStyle>
            <a:lvl1pPr lvl="0">
              <a:spcBef>
                <a:spcPts val="0"/>
              </a:spcBef>
              <a:spcAft>
                <a:spcPts val="0"/>
              </a:spcAft>
              <a:buClr>
                <a:schemeClr val="dk1"/>
              </a:buClr>
              <a:buSzPts val="3000"/>
              <a:buFont typeface="Abhaya Libre"/>
              <a:buNone/>
              <a:defRPr b="1" sz="3000">
                <a:solidFill>
                  <a:schemeClr val="dk1"/>
                </a:solidFill>
                <a:latin typeface="Abhaya Libre"/>
                <a:ea typeface="Abhaya Libre"/>
                <a:cs typeface="Abhaya Libre"/>
                <a:sym typeface="Abhaya Libre"/>
              </a:defRPr>
            </a:lvl1pPr>
            <a:lvl2pPr lvl="1">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2pPr>
            <a:lvl3pPr lvl="2">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3pPr>
            <a:lvl4pPr lvl="3">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4pPr>
            <a:lvl5pPr lvl="4">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5pPr>
            <a:lvl6pPr lvl="5">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6pPr>
            <a:lvl7pPr lvl="6">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7pPr>
            <a:lvl8pPr lvl="7">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8pPr>
            <a:lvl9pPr lvl="8">
              <a:spcBef>
                <a:spcPts val="0"/>
              </a:spcBef>
              <a:spcAft>
                <a:spcPts val="0"/>
              </a:spcAft>
              <a:buClr>
                <a:schemeClr val="dk1"/>
              </a:buClr>
              <a:buSzPts val="2800"/>
              <a:buFont typeface="Abhaya Libre"/>
              <a:buNone/>
              <a:defRPr sz="2800">
                <a:solidFill>
                  <a:schemeClr val="dk1"/>
                </a:solidFill>
                <a:latin typeface="Abhaya Libre"/>
                <a:ea typeface="Abhaya Libre"/>
                <a:cs typeface="Abhaya Libre"/>
                <a:sym typeface="Abhaya Libre"/>
              </a:defRPr>
            </a:lvl9pPr>
          </a:lstStyle>
          <a:p/>
        </p:txBody>
      </p:sp>
      <p:sp>
        <p:nvSpPr>
          <p:cNvPr id="7" name="Google Shape;7;p1"/>
          <p:cNvSpPr txBox="1"/>
          <p:nvPr>
            <p:ph idx="1" type="body"/>
          </p:nvPr>
        </p:nvSpPr>
        <p:spPr>
          <a:xfrm>
            <a:off x="720000" y="1152475"/>
            <a:ext cx="7704000" cy="3452700"/>
          </a:xfrm>
          <a:prstGeom prst="rect">
            <a:avLst/>
          </a:prstGeom>
          <a:noFill/>
          <a:ln>
            <a:noFill/>
          </a:ln>
        </p:spPr>
        <p:txBody>
          <a:bodyPr anchorCtr="0" anchor="ctr" bIns="0" lIns="0" spcFirstLastPara="1" rIns="0" wrap="square" tIns="0">
            <a:noAutofit/>
          </a:bodyPr>
          <a:lstStyle>
            <a:lvl1pPr indent="-330200" lvl="0" marL="457200">
              <a:lnSpc>
                <a:spcPct val="115000"/>
              </a:lnSpc>
              <a:spcBef>
                <a:spcPts val="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1pPr>
            <a:lvl2pPr indent="-330200" lvl="1" marL="9144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2pPr>
            <a:lvl3pPr indent="-330200" lvl="2" marL="13716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3pPr>
            <a:lvl4pPr indent="-330200" lvl="3" marL="18288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4pPr>
            <a:lvl5pPr indent="-330200" lvl="4" marL="22860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5pPr>
            <a:lvl6pPr indent="-330200" lvl="5" marL="27432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6pPr>
            <a:lvl7pPr indent="-330200" lvl="6" marL="32004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7pPr>
            <a:lvl8pPr indent="-330200" lvl="7" marL="3657600">
              <a:lnSpc>
                <a:spcPct val="115000"/>
              </a:lnSpc>
              <a:spcBef>
                <a:spcPts val="1600"/>
              </a:spcBef>
              <a:spcAft>
                <a:spcPts val="0"/>
              </a:spcAft>
              <a:buClr>
                <a:schemeClr val="dk1"/>
              </a:buClr>
              <a:buSzPts val="1600"/>
              <a:buFont typeface="Nanum Gothic"/>
              <a:buChar char="○"/>
              <a:defRPr sz="1600">
                <a:solidFill>
                  <a:schemeClr val="dk1"/>
                </a:solidFill>
                <a:latin typeface="Nanum Gothic"/>
                <a:ea typeface="Nanum Gothic"/>
                <a:cs typeface="Nanum Gothic"/>
                <a:sym typeface="Nanum Gothic"/>
              </a:defRPr>
            </a:lvl8pPr>
            <a:lvl9pPr indent="-330200" lvl="8" marL="4114800">
              <a:lnSpc>
                <a:spcPct val="115000"/>
              </a:lnSpc>
              <a:spcBef>
                <a:spcPts val="1600"/>
              </a:spcBef>
              <a:spcAft>
                <a:spcPts val="1600"/>
              </a:spcAft>
              <a:buClr>
                <a:schemeClr val="dk1"/>
              </a:buClr>
              <a:buSzPts val="1600"/>
              <a:buFont typeface="Nanum Gothic"/>
              <a:buChar char="■"/>
              <a:defRPr sz="1600">
                <a:solidFill>
                  <a:schemeClr val="dk1"/>
                </a:solidFill>
                <a:latin typeface="Nanum Gothic"/>
                <a:ea typeface="Nanum Gothic"/>
                <a:cs typeface="Nanum Gothic"/>
                <a:sym typeface="Nanum Gothic"/>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 Id="rId3" Type="http://schemas.openxmlformats.org/officeDocument/2006/relationships/image" Target="../media/image9.jpg"/><Relationship Id="rId4" Type="http://schemas.openxmlformats.org/officeDocument/2006/relationships/slide" Target="/ppt/slides/slide1.xml"/><Relationship Id="rId5"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slide" Target="/ppt/slides/slide10.xml"/><Relationship Id="rId4" Type="http://schemas.openxmlformats.org/officeDocument/2006/relationships/image" Target="../media/image10.png"/><Relationship Id="rId5"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1.xml"/><Relationship Id="rId3" Type="http://schemas.openxmlformats.org/officeDocument/2006/relationships/slide" Target="/ppt/slides/slide11.xml"/><Relationship Id="rId4" Type="http://schemas.openxmlformats.org/officeDocument/2006/relationships/image" Target="../media/image10.png"/><Relationship Id="rId5" Type="http://schemas.openxmlformats.org/officeDocument/2006/relationships/hyperlink" Target="https://public.tableau.com/app/profile/rifa.fardhianty/viz/CityHotelAnalysis/Cancelmap#1" TargetMode="External"/><Relationship Id="rId6"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2.xml"/><Relationship Id="rId3" Type="http://schemas.openxmlformats.org/officeDocument/2006/relationships/slide" Target="/ppt/slides/slide12.xml"/><Relationship Id="rId4" Type="http://schemas.openxmlformats.org/officeDocument/2006/relationships/image" Target="../media/image10.png"/><Relationship Id="rId5"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slide" Target="/ppt/slides/slide13.xml"/><Relationship Id="rId4" Type="http://schemas.openxmlformats.org/officeDocument/2006/relationships/image" Target="../media/image10.png"/><Relationship Id="rId5" Type="http://schemas.openxmlformats.org/officeDocument/2006/relationships/image" Target="../media/image13.png"/><Relationship Id="rId6"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4.xml"/><Relationship Id="rId3" Type="http://schemas.openxmlformats.org/officeDocument/2006/relationships/slide" Target="/ppt/slides/slide14.xml"/><Relationship Id="rId4" Type="http://schemas.openxmlformats.org/officeDocument/2006/relationships/image" Target="../media/image10.png"/><Relationship Id="rId5" Type="http://schemas.openxmlformats.org/officeDocument/2006/relationships/image" Target="../media/image21.png"/><Relationship Id="rId6"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5.xml"/><Relationship Id="rId3" Type="http://schemas.openxmlformats.org/officeDocument/2006/relationships/slide" Target="/ppt/slides/slide15.xml"/><Relationship Id="rId4" Type="http://schemas.openxmlformats.org/officeDocument/2006/relationships/image" Target="../media/image10.png"/><Relationship Id="rId9" Type="http://schemas.openxmlformats.org/officeDocument/2006/relationships/image" Target="../media/image13.png"/><Relationship Id="rId5" Type="http://schemas.openxmlformats.org/officeDocument/2006/relationships/image" Target="../media/image19.png"/><Relationship Id="rId6" Type="http://schemas.openxmlformats.org/officeDocument/2006/relationships/image" Target="../media/image18.png"/><Relationship Id="rId7" Type="http://schemas.openxmlformats.org/officeDocument/2006/relationships/image" Target="../media/image16.png"/><Relationship Id="rId8" Type="http://schemas.openxmlformats.org/officeDocument/2006/relationships/image" Target="../media/image2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7.xml"/><Relationship Id="rId3" Type="http://schemas.openxmlformats.org/officeDocument/2006/relationships/slide" Target="/ppt/slides/slide17.xml"/><Relationship Id="rId4" Type="http://schemas.openxmlformats.org/officeDocument/2006/relationships/image" Target="../media/image10.png"/><Relationship Id="rId5"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slide" Target="/ppt/slides/slide18.xml"/><Relationship Id="rId4" Type="http://schemas.openxmlformats.org/officeDocument/2006/relationships/image" Target="../media/image10.png"/><Relationship Id="rId5" Type="http://schemas.openxmlformats.org/officeDocument/2006/relationships/image" Target="../media/image23.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9.xml"/><Relationship Id="rId3" Type="http://schemas.openxmlformats.org/officeDocument/2006/relationships/slide" Target="/ppt/slides/slide19.xml"/><Relationship Id="rId4" Type="http://schemas.openxmlformats.org/officeDocument/2006/relationships/image" Target="../media/image10.png"/><Relationship Id="rId5" Type="http://schemas.openxmlformats.org/officeDocument/2006/relationships/image" Target="../media/image2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6.jpg"/><Relationship Id="rId4" Type="http://schemas.openxmlformats.org/officeDocument/2006/relationships/slide" Target="/ppt/slides/slide2.xml"/><Relationship Id="rId5"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0.xml"/><Relationship Id="rId3" Type="http://schemas.openxmlformats.org/officeDocument/2006/relationships/slide" Target="/ppt/slides/slide20.xml"/><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slide" Target="/ppt/slides/slide21.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2.xml"/><Relationship Id="rId3" Type="http://schemas.openxmlformats.org/officeDocument/2006/relationships/slide" Target="/ppt/slides/slide22.xml"/><Relationship Id="rId4" Type="http://schemas.openxmlformats.org/officeDocument/2006/relationships/image" Target="../media/image10.png"/><Relationship Id="rId5" Type="http://schemas.openxmlformats.org/officeDocument/2006/relationships/hyperlink" Target="https://colab.research.google.com/drive/1CgF0q3OlucyUQr1Jj2oTwkcbfpS-7seX?usp=sharing" TargetMode="External"/><Relationship Id="rId6" Type="http://schemas.openxmlformats.org/officeDocument/2006/relationships/hyperlink" Target="https://colab.research.google.com/drive/1Ic2xQT_Yi0B4mbeOFOKECiSqqk8iXyOf?usp=sharing" TargetMode="External"/><Relationship Id="rId7" Type="http://schemas.openxmlformats.org/officeDocument/2006/relationships/hyperlink" Target="https://drive.google.com/file/d/19i5fyppusf_pmdR7kYb44f-QOJyNPz6j/view?usp=sharing"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slide" Target="/ppt/slides/slide23.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slide" Target="/ppt/slides/slide3.xml"/><Relationship Id="rId4" Type="http://schemas.openxmlformats.org/officeDocument/2006/relationships/image" Target="../media/image10.png"/><Relationship Id="rId5" Type="http://schemas.openxmlformats.org/officeDocument/2006/relationships/slide" Target="/ppt/slides/slide1.xml"/><Relationship Id="rId6" Type="http://schemas.openxmlformats.org/officeDocument/2006/relationships/slide" Target="/ppt/slid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slide" Target="/ppt/slides/slide4.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 Id="rId3" Type="http://schemas.openxmlformats.org/officeDocument/2006/relationships/slide" Target="/ppt/slides/slide5.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slide" Target="/ppt/slides/slide6.xml"/><Relationship Id="rId4" Type="http://schemas.openxmlformats.org/officeDocument/2006/relationships/image" Target="../media/image10.png"/><Relationship Id="rId5" Type="http://schemas.openxmlformats.org/officeDocument/2006/relationships/image" Target="../media/image2.png"/><Relationship Id="rId6"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 Id="rId3" Type="http://schemas.openxmlformats.org/officeDocument/2006/relationships/slide" Target="/ppt/slides/slide7.xml"/><Relationship Id="rId4" Type="http://schemas.openxmlformats.org/officeDocument/2006/relationships/image" Target="../media/image10.png"/><Relationship Id="rId5"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8.xml"/><Relationship Id="rId3" Type="http://schemas.openxmlformats.org/officeDocument/2006/relationships/slide" Target="/ppt/slides/slide8.xml"/><Relationship Id="rId4" Type="http://schemas.openxmlformats.org/officeDocument/2006/relationships/image" Target="../media/image10.png"/><Relationship Id="rId5" Type="http://schemas.openxmlformats.org/officeDocument/2006/relationships/image" Target="../media/image1.png"/><Relationship Id="rId6"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slide" Target="/ppt/slides/slide9.xml"/><Relationship Id="rId4" Type="http://schemas.openxmlformats.org/officeDocument/2006/relationships/image" Target="../media/image10.png"/><Relationship Id="rId5" Type="http://schemas.openxmlformats.org/officeDocument/2006/relationships/image" Target="../media/image4.png"/><Relationship Id="rId6"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58" name="Shape 358"/>
        <p:cNvGrpSpPr/>
        <p:nvPr/>
      </p:nvGrpSpPr>
      <p:grpSpPr>
        <a:xfrm>
          <a:off x="0" y="0"/>
          <a:ext cx="0" cy="0"/>
          <a:chOff x="0" y="0"/>
          <a:chExt cx="0" cy="0"/>
        </a:xfrm>
      </p:grpSpPr>
      <p:pic>
        <p:nvPicPr>
          <p:cNvPr id="359" name="Google Shape;359;p50"/>
          <p:cNvPicPr preferRelativeResize="0"/>
          <p:nvPr/>
        </p:nvPicPr>
        <p:blipFill>
          <a:blip r:embed="rId3">
            <a:alphaModFix/>
          </a:blip>
          <a:stretch>
            <a:fillRect/>
          </a:stretch>
        </p:blipFill>
        <p:spPr>
          <a:xfrm>
            <a:off x="0" y="607725"/>
            <a:ext cx="9144000" cy="5134708"/>
          </a:xfrm>
          <a:prstGeom prst="rect">
            <a:avLst/>
          </a:prstGeom>
          <a:noFill/>
          <a:ln>
            <a:noFill/>
          </a:ln>
        </p:spPr>
      </p:pic>
      <p:sp>
        <p:nvSpPr>
          <p:cNvPr id="360" name="Google Shape;360;p50">
            <a:hlinkClick action="ppaction://hlinksldjump" r:id="rId4"/>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0">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0">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0"/>
          <p:cNvSpPr/>
          <p:nvPr/>
        </p:nvSpPr>
        <p:spPr>
          <a:xfrm>
            <a:off x="-202325" y="-93875"/>
            <a:ext cx="9498900" cy="7797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pic>
        <p:nvPicPr>
          <p:cNvPr id="364" name="Google Shape;364;p50"/>
          <p:cNvPicPr preferRelativeResize="0"/>
          <p:nvPr/>
        </p:nvPicPr>
        <p:blipFill>
          <a:blip r:embed="rId5">
            <a:alphaModFix/>
          </a:blip>
          <a:stretch>
            <a:fillRect/>
          </a:stretch>
        </p:blipFill>
        <p:spPr>
          <a:xfrm>
            <a:off x="0" y="0"/>
            <a:ext cx="2505075" cy="685800"/>
          </a:xfrm>
          <a:prstGeom prst="rect">
            <a:avLst/>
          </a:prstGeom>
          <a:noFill/>
          <a:ln>
            <a:noFill/>
          </a:ln>
        </p:spPr>
      </p:pic>
      <p:sp>
        <p:nvSpPr>
          <p:cNvPr id="365" name="Google Shape;365;p50"/>
          <p:cNvSpPr txBox="1"/>
          <p:nvPr>
            <p:ph idx="4294967295" type="ctrTitle"/>
          </p:nvPr>
        </p:nvSpPr>
        <p:spPr>
          <a:xfrm>
            <a:off x="3280775" y="810625"/>
            <a:ext cx="5774400" cy="948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b="0" lang="en" sz="3100">
                <a:solidFill>
                  <a:srgbClr val="FFFFFF"/>
                </a:solidFill>
                <a:latin typeface="Abhaya Libre Medium"/>
                <a:ea typeface="Abhaya Libre Medium"/>
                <a:cs typeface="Abhaya Libre Medium"/>
                <a:sym typeface="Abhaya Libre Medium"/>
              </a:rPr>
              <a:t>Welcome</a:t>
            </a:r>
            <a:r>
              <a:rPr b="0" lang="en" sz="3100">
                <a:solidFill>
                  <a:srgbClr val="FFFFFF"/>
                </a:solidFill>
                <a:latin typeface="Abhaya Libre Medium"/>
                <a:ea typeface="Abhaya Libre Medium"/>
                <a:cs typeface="Abhaya Libre Medium"/>
                <a:sym typeface="Abhaya Libre Medium"/>
              </a:rPr>
              <a:t> to the Lisbon City Hotel</a:t>
            </a:r>
            <a:endParaRPr b="0" sz="3400">
              <a:solidFill>
                <a:srgbClr val="FFFFFF"/>
              </a:solidFill>
              <a:latin typeface="Abhaya Libre Medium"/>
              <a:ea typeface="Abhaya Libre Medium"/>
              <a:cs typeface="Abhaya Libre Medium"/>
              <a:sym typeface="Abhaya Libre Medium"/>
            </a:endParaRPr>
          </a:p>
        </p:txBody>
      </p:sp>
      <p:sp>
        <p:nvSpPr>
          <p:cNvPr id="366" name="Google Shape;366;p50"/>
          <p:cNvSpPr txBox="1"/>
          <p:nvPr/>
        </p:nvSpPr>
        <p:spPr>
          <a:xfrm>
            <a:off x="6102800" y="241800"/>
            <a:ext cx="28833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accent1"/>
                </a:solidFill>
                <a:latin typeface="Lexend Medium"/>
                <a:ea typeface="Lexend Medium"/>
                <a:cs typeface="Lexend Medium"/>
                <a:sym typeface="Lexend Medium"/>
              </a:rPr>
              <a:t>www.</a:t>
            </a:r>
            <a:r>
              <a:rPr lang="en">
                <a:solidFill>
                  <a:schemeClr val="accent1"/>
                </a:solidFill>
                <a:latin typeface="Lexend Medium"/>
                <a:ea typeface="Lexend Medium"/>
                <a:cs typeface="Lexend Medium"/>
                <a:sym typeface="Lexend Medium"/>
              </a:rPr>
              <a:t>l</a:t>
            </a:r>
            <a:r>
              <a:rPr lang="en">
                <a:solidFill>
                  <a:schemeClr val="accent1"/>
                </a:solidFill>
                <a:latin typeface="Lexend Medium"/>
                <a:ea typeface="Lexend Medium"/>
                <a:cs typeface="Lexend Medium"/>
                <a:sym typeface="Lexend Medium"/>
              </a:rPr>
              <a:t>isboncityhotel.com</a:t>
            </a:r>
            <a:endParaRPr sz="1700">
              <a:solidFill>
                <a:schemeClr val="accent1"/>
              </a:solidFill>
              <a:latin typeface="Lexend Medium"/>
              <a:ea typeface="Lexend Medium"/>
              <a:cs typeface="Lexend Medium"/>
              <a:sym typeface="Lexend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27" name="Shape 527"/>
        <p:cNvGrpSpPr/>
        <p:nvPr/>
      </p:nvGrpSpPr>
      <p:grpSpPr>
        <a:xfrm>
          <a:off x="0" y="0"/>
          <a:ext cx="0" cy="0"/>
          <a:chOff x="0" y="0"/>
          <a:chExt cx="0" cy="0"/>
        </a:xfrm>
      </p:grpSpPr>
      <p:sp>
        <p:nvSpPr>
          <p:cNvPr id="528" name="Google Shape;528;p59"/>
          <p:cNvSpPr/>
          <p:nvPr/>
        </p:nvSpPr>
        <p:spPr>
          <a:xfrm>
            <a:off x="-187750" y="0"/>
            <a:ext cx="94845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529" name="Google Shape;529;p59">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59">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59">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32" name="Google Shape;532;p59"/>
          <p:cNvPicPr preferRelativeResize="0"/>
          <p:nvPr/>
        </p:nvPicPr>
        <p:blipFill>
          <a:blip r:embed="rId4">
            <a:alphaModFix/>
          </a:blip>
          <a:stretch>
            <a:fillRect/>
          </a:stretch>
        </p:blipFill>
        <p:spPr>
          <a:xfrm>
            <a:off x="0" y="0"/>
            <a:ext cx="2505075" cy="685800"/>
          </a:xfrm>
          <a:prstGeom prst="rect">
            <a:avLst/>
          </a:prstGeom>
          <a:noFill/>
          <a:ln>
            <a:noFill/>
          </a:ln>
        </p:spPr>
      </p:pic>
      <p:sp>
        <p:nvSpPr>
          <p:cNvPr id="533" name="Google Shape;533;p59"/>
          <p:cNvSpPr txBox="1"/>
          <p:nvPr>
            <p:ph type="title"/>
          </p:nvPr>
        </p:nvSpPr>
        <p:spPr>
          <a:xfrm>
            <a:off x="253325" y="2500025"/>
            <a:ext cx="4139100" cy="914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600"/>
              <a:t>Exploratory Data</a:t>
            </a:r>
            <a:endParaRPr/>
          </a:p>
        </p:txBody>
      </p:sp>
      <p:pic>
        <p:nvPicPr>
          <p:cNvPr id="534" name="Google Shape;534;p59"/>
          <p:cNvPicPr preferRelativeResize="0"/>
          <p:nvPr/>
        </p:nvPicPr>
        <p:blipFill>
          <a:blip r:embed="rId5">
            <a:alphaModFix/>
          </a:blip>
          <a:stretch>
            <a:fillRect/>
          </a:stretch>
        </p:blipFill>
        <p:spPr>
          <a:xfrm>
            <a:off x="4392436" y="629175"/>
            <a:ext cx="7470775" cy="4656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38" name="Shape 538"/>
        <p:cNvGrpSpPr/>
        <p:nvPr/>
      </p:nvGrpSpPr>
      <p:grpSpPr>
        <a:xfrm>
          <a:off x="0" y="0"/>
          <a:ext cx="0" cy="0"/>
          <a:chOff x="0" y="0"/>
          <a:chExt cx="0" cy="0"/>
        </a:xfrm>
      </p:grpSpPr>
      <p:sp>
        <p:nvSpPr>
          <p:cNvPr id="539" name="Google Shape;539;p60">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0">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0">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42" name="Google Shape;542;p60"/>
          <p:cNvPicPr preferRelativeResize="0"/>
          <p:nvPr/>
        </p:nvPicPr>
        <p:blipFill>
          <a:blip r:embed="rId4">
            <a:alphaModFix/>
          </a:blip>
          <a:stretch>
            <a:fillRect/>
          </a:stretch>
        </p:blipFill>
        <p:spPr>
          <a:xfrm>
            <a:off x="0" y="0"/>
            <a:ext cx="2505075" cy="685800"/>
          </a:xfrm>
          <a:prstGeom prst="rect">
            <a:avLst/>
          </a:prstGeom>
          <a:noFill/>
          <a:ln>
            <a:noFill/>
          </a:ln>
        </p:spPr>
      </p:pic>
      <p:sp>
        <p:nvSpPr>
          <p:cNvPr id="543" name="Google Shape;543;p60"/>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544" name="Google Shape;544;p60"/>
          <p:cNvSpPr txBox="1"/>
          <p:nvPr/>
        </p:nvSpPr>
        <p:spPr>
          <a:xfrm>
            <a:off x="4311000" y="156600"/>
            <a:ext cx="4833000" cy="37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900">
                <a:solidFill>
                  <a:schemeClr val="dk2"/>
                </a:solidFill>
                <a:latin typeface="Nanum Gothic"/>
                <a:ea typeface="Nanum Gothic"/>
                <a:cs typeface="Nanum Gothic"/>
                <a:sym typeface="Nanum Gothic"/>
              </a:rPr>
              <a:t>TOP 6 CANCELLATION BY COUNTRY</a:t>
            </a:r>
            <a:endParaRPr sz="1900">
              <a:solidFill>
                <a:schemeClr val="accent1"/>
              </a:solidFill>
              <a:latin typeface="Abhaya Libre"/>
              <a:ea typeface="Abhaya Libre"/>
              <a:cs typeface="Abhaya Libre"/>
              <a:sym typeface="Abhaya Libre"/>
            </a:endParaRPr>
          </a:p>
        </p:txBody>
      </p:sp>
      <p:sp>
        <p:nvSpPr>
          <p:cNvPr id="545" name="Google Shape;545;p60">
            <a:hlinkClick r:id="rId5"/>
          </p:cNvPr>
          <p:cNvSpPr txBox="1"/>
          <p:nvPr/>
        </p:nvSpPr>
        <p:spPr>
          <a:xfrm>
            <a:off x="3641394" y="4200200"/>
            <a:ext cx="5022000" cy="81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900">
                <a:solidFill>
                  <a:schemeClr val="lt2"/>
                </a:solidFill>
                <a:latin typeface="Nanum Gothic"/>
                <a:ea typeface="Nanum Gothic"/>
                <a:cs typeface="Nanum Gothic"/>
                <a:sym typeface="Nanum Gothic"/>
              </a:rPr>
              <a:t>Top 6 Cancellation by Country</a:t>
            </a:r>
            <a:endParaRPr b="1" sz="1600">
              <a:solidFill>
                <a:schemeClr val="lt2"/>
              </a:solidFill>
              <a:latin typeface="Nanum Gothic"/>
              <a:ea typeface="Nanum Gothic"/>
              <a:cs typeface="Nanum Gothic"/>
              <a:sym typeface="Nanum Gothic"/>
            </a:endParaRPr>
          </a:p>
        </p:txBody>
      </p:sp>
      <p:sp>
        <p:nvSpPr>
          <p:cNvPr id="546" name="Google Shape;546;p60"/>
          <p:cNvSpPr/>
          <p:nvPr/>
        </p:nvSpPr>
        <p:spPr>
          <a:xfrm>
            <a:off x="3399400" y="1066000"/>
            <a:ext cx="1089600" cy="390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pic>
        <p:nvPicPr>
          <p:cNvPr id="547" name="Google Shape;547;p60"/>
          <p:cNvPicPr preferRelativeResize="0"/>
          <p:nvPr/>
        </p:nvPicPr>
        <p:blipFill rotWithShape="1">
          <a:blip r:embed="rId6">
            <a:alphaModFix/>
          </a:blip>
          <a:srcRect b="0" l="33962" r="0" t="6733"/>
          <a:stretch/>
        </p:blipFill>
        <p:spPr>
          <a:xfrm>
            <a:off x="162800" y="1151925"/>
            <a:ext cx="6464926" cy="3799150"/>
          </a:xfrm>
          <a:prstGeom prst="rect">
            <a:avLst/>
          </a:prstGeom>
          <a:noFill/>
          <a:ln>
            <a:noFill/>
          </a:ln>
        </p:spPr>
      </p:pic>
      <p:sp>
        <p:nvSpPr>
          <p:cNvPr id="548" name="Google Shape;548;p60"/>
          <p:cNvSpPr txBox="1"/>
          <p:nvPr/>
        </p:nvSpPr>
        <p:spPr>
          <a:xfrm>
            <a:off x="5874900" y="2045150"/>
            <a:ext cx="2788500" cy="201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274E13"/>
                </a:solidFill>
                <a:latin typeface="Nanum Gothic"/>
                <a:ea typeface="Nanum Gothic"/>
                <a:cs typeface="Nanum Gothic"/>
                <a:sym typeface="Nanum Gothic"/>
              </a:rPr>
              <a:t>The </a:t>
            </a:r>
            <a:r>
              <a:rPr b="1" lang="en" sz="1700">
                <a:solidFill>
                  <a:srgbClr val="B45F06"/>
                </a:solidFill>
                <a:latin typeface="Nanum Gothic"/>
                <a:ea typeface="Nanum Gothic"/>
                <a:cs typeface="Nanum Gothic"/>
                <a:sym typeface="Nanum Gothic"/>
              </a:rPr>
              <a:t>country</a:t>
            </a:r>
            <a:r>
              <a:rPr b="1" lang="en" sz="1700">
                <a:solidFill>
                  <a:srgbClr val="274E13"/>
                </a:solidFill>
                <a:latin typeface="Nanum Gothic"/>
                <a:ea typeface="Nanum Gothic"/>
                <a:cs typeface="Nanum Gothic"/>
                <a:sym typeface="Nanum Gothic"/>
              </a:rPr>
              <a:t> with the </a:t>
            </a:r>
            <a:r>
              <a:rPr b="1" lang="en" sz="1700">
                <a:solidFill>
                  <a:srgbClr val="B45F06"/>
                </a:solidFill>
                <a:latin typeface="Nanum Gothic"/>
                <a:ea typeface="Nanum Gothic"/>
                <a:cs typeface="Nanum Gothic"/>
                <a:sym typeface="Nanum Gothic"/>
              </a:rPr>
              <a:t>highest number of cancellations</a:t>
            </a:r>
            <a:r>
              <a:rPr b="1" lang="en" sz="1700">
                <a:solidFill>
                  <a:srgbClr val="274E13"/>
                </a:solidFill>
                <a:latin typeface="Nanum Gothic"/>
                <a:ea typeface="Nanum Gothic"/>
                <a:cs typeface="Nanum Gothic"/>
                <a:sym typeface="Nanum Gothic"/>
              </a:rPr>
              <a:t> are spread across Europe and the highest country is </a:t>
            </a:r>
            <a:r>
              <a:rPr b="1" lang="en" sz="1700">
                <a:solidFill>
                  <a:srgbClr val="B45F06"/>
                </a:solidFill>
                <a:latin typeface="Nanum Gothic"/>
                <a:ea typeface="Nanum Gothic"/>
                <a:cs typeface="Nanum Gothic"/>
                <a:sym typeface="Nanum Gothic"/>
              </a:rPr>
              <a:t>Portugal (PRT)</a:t>
            </a:r>
            <a:r>
              <a:rPr b="1" lang="en" sz="1700">
                <a:solidFill>
                  <a:srgbClr val="274E13"/>
                </a:solidFill>
                <a:latin typeface="Nanum Gothic"/>
                <a:ea typeface="Nanum Gothic"/>
                <a:cs typeface="Nanum Gothic"/>
                <a:sym typeface="Nanum Gothic"/>
              </a:rPr>
              <a:t> with </a:t>
            </a:r>
            <a:r>
              <a:rPr b="1" lang="en" sz="1700">
                <a:solidFill>
                  <a:srgbClr val="B45F06"/>
                </a:solidFill>
                <a:latin typeface="Nanum Gothic"/>
                <a:ea typeface="Nanum Gothic"/>
                <a:cs typeface="Nanum Gothic"/>
                <a:sym typeface="Nanum Gothic"/>
              </a:rPr>
              <a:t>4888 cancellations</a:t>
            </a:r>
            <a:r>
              <a:rPr b="1" lang="en" sz="1700">
                <a:solidFill>
                  <a:srgbClr val="274E13"/>
                </a:solidFill>
                <a:latin typeface="Nanum Gothic"/>
                <a:ea typeface="Nanum Gothic"/>
                <a:cs typeface="Nanum Gothic"/>
                <a:sym typeface="Nanum Gothic"/>
              </a:rPr>
              <a:t>.</a:t>
            </a:r>
            <a:endParaRPr b="1" sz="1700">
              <a:latin typeface="Nanum Gothic"/>
              <a:ea typeface="Nanum Gothic"/>
              <a:cs typeface="Nanum Gothic"/>
              <a:sym typeface="Nanum Gothic"/>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52" name="Shape 552"/>
        <p:cNvGrpSpPr/>
        <p:nvPr/>
      </p:nvGrpSpPr>
      <p:grpSpPr>
        <a:xfrm>
          <a:off x="0" y="0"/>
          <a:ext cx="0" cy="0"/>
          <a:chOff x="0" y="0"/>
          <a:chExt cx="0" cy="0"/>
        </a:xfrm>
      </p:grpSpPr>
      <p:sp>
        <p:nvSpPr>
          <p:cNvPr id="553" name="Google Shape;553;p61">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61">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61">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56" name="Google Shape;556;p61"/>
          <p:cNvPicPr preferRelativeResize="0"/>
          <p:nvPr/>
        </p:nvPicPr>
        <p:blipFill>
          <a:blip r:embed="rId4">
            <a:alphaModFix/>
          </a:blip>
          <a:stretch>
            <a:fillRect/>
          </a:stretch>
        </p:blipFill>
        <p:spPr>
          <a:xfrm>
            <a:off x="0" y="0"/>
            <a:ext cx="2505075" cy="685800"/>
          </a:xfrm>
          <a:prstGeom prst="rect">
            <a:avLst/>
          </a:prstGeom>
          <a:noFill/>
          <a:ln>
            <a:noFill/>
          </a:ln>
        </p:spPr>
      </p:pic>
      <p:sp>
        <p:nvSpPr>
          <p:cNvPr id="557" name="Google Shape;557;p61"/>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558" name="Google Shape;558;p61"/>
          <p:cNvSpPr txBox="1"/>
          <p:nvPr/>
        </p:nvSpPr>
        <p:spPr>
          <a:xfrm>
            <a:off x="4153100" y="156600"/>
            <a:ext cx="4833000" cy="37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chemeClr val="dk2"/>
                </a:solidFill>
                <a:latin typeface="Nanum Gothic"/>
                <a:ea typeface="Nanum Gothic"/>
                <a:cs typeface="Nanum Gothic"/>
                <a:sym typeface="Nanum Gothic"/>
              </a:rPr>
              <a:t>CANCELLATION - MARKET SEGMENT</a:t>
            </a:r>
            <a:endParaRPr sz="1900">
              <a:solidFill>
                <a:schemeClr val="accent1"/>
              </a:solidFill>
              <a:latin typeface="Abhaya Libre"/>
              <a:ea typeface="Abhaya Libre"/>
              <a:cs typeface="Abhaya Libre"/>
              <a:sym typeface="Abhaya Libre"/>
            </a:endParaRPr>
          </a:p>
        </p:txBody>
      </p:sp>
      <p:sp>
        <p:nvSpPr>
          <p:cNvPr id="559" name="Google Shape;559;p61"/>
          <p:cNvSpPr txBox="1"/>
          <p:nvPr/>
        </p:nvSpPr>
        <p:spPr>
          <a:xfrm>
            <a:off x="496625" y="3488125"/>
            <a:ext cx="8004900" cy="14661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900">
                <a:latin typeface="Nanum Gothic"/>
                <a:ea typeface="Nanum Gothic"/>
                <a:cs typeface="Nanum Gothic"/>
                <a:sym typeface="Nanum Gothic"/>
              </a:rPr>
              <a:t>Overall the percentages suggest that cancellation are more common when booking are made through online TA. It is around </a:t>
            </a:r>
            <a:r>
              <a:rPr b="1" lang="en" sz="1900">
                <a:solidFill>
                  <a:srgbClr val="0C0951"/>
                </a:solidFill>
                <a:latin typeface="Nanum Gothic"/>
                <a:ea typeface="Nanum Gothic"/>
                <a:cs typeface="Nanum Gothic"/>
                <a:sym typeface="Nanum Gothic"/>
              </a:rPr>
              <a:t>78,63%</a:t>
            </a:r>
            <a:r>
              <a:rPr lang="en" sz="1900">
                <a:latin typeface="Nanum Gothic"/>
                <a:ea typeface="Nanum Gothic"/>
                <a:cs typeface="Nanum Gothic"/>
                <a:sym typeface="Nanum Gothic"/>
              </a:rPr>
              <a:t> of cancellation.</a:t>
            </a:r>
            <a:endParaRPr sz="1900">
              <a:latin typeface="Nanum Gothic"/>
              <a:ea typeface="Nanum Gothic"/>
              <a:cs typeface="Nanum Gothic"/>
              <a:sym typeface="Nanum Gothic"/>
            </a:endParaRPr>
          </a:p>
        </p:txBody>
      </p:sp>
      <p:pic>
        <p:nvPicPr>
          <p:cNvPr id="560" name="Google Shape;560;p61"/>
          <p:cNvPicPr preferRelativeResize="0"/>
          <p:nvPr/>
        </p:nvPicPr>
        <p:blipFill rotWithShape="1">
          <a:blip r:embed="rId5">
            <a:alphaModFix/>
          </a:blip>
          <a:srcRect b="0" l="0" r="0" t="11987"/>
          <a:stretch/>
        </p:blipFill>
        <p:spPr>
          <a:xfrm>
            <a:off x="198875" y="1137137"/>
            <a:ext cx="8863424" cy="23898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64" name="Shape 564"/>
        <p:cNvGrpSpPr/>
        <p:nvPr/>
      </p:nvGrpSpPr>
      <p:grpSpPr>
        <a:xfrm>
          <a:off x="0" y="0"/>
          <a:ext cx="0" cy="0"/>
          <a:chOff x="0" y="0"/>
          <a:chExt cx="0" cy="0"/>
        </a:xfrm>
      </p:grpSpPr>
      <p:sp>
        <p:nvSpPr>
          <p:cNvPr id="565" name="Google Shape;565;p62">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62">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62">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62"/>
          <p:cNvSpPr/>
          <p:nvPr/>
        </p:nvSpPr>
        <p:spPr>
          <a:xfrm>
            <a:off x="-202575" y="0"/>
            <a:ext cx="94992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pic>
        <p:nvPicPr>
          <p:cNvPr id="569" name="Google Shape;569;p62"/>
          <p:cNvPicPr preferRelativeResize="0"/>
          <p:nvPr/>
        </p:nvPicPr>
        <p:blipFill>
          <a:blip r:embed="rId4">
            <a:alphaModFix/>
          </a:blip>
          <a:stretch>
            <a:fillRect/>
          </a:stretch>
        </p:blipFill>
        <p:spPr>
          <a:xfrm>
            <a:off x="0" y="0"/>
            <a:ext cx="2505075" cy="685800"/>
          </a:xfrm>
          <a:prstGeom prst="rect">
            <a:avLst/>
          </a:prstGeom>
          <a:noFill/>
          <a:ln>
            <a:noFill/>
          </a:ln>
        </p:spPr>
      </p:pic>
      <p:pic>
        <p:nvPicPr>
          <p:cNvPr id="570" name="Google Shape;570;p62"/>
          <p:cNvPicPr preferRelativeResize="0"/>
          <p:nvPr/>
        </p:nvPicPr>
        <p:blipFill>
          <a:blip r:embed="rId5">
            <a:alphaModFix/>
          </a:blip>
          <a:stretch>
            <a:fillRect/>
          </a:stretch>
        </p:blipFill>
        <p:spPr>
          <a:xfrm>
            <a:off x="309500" y="804350"/>
            <a:ext cx="4072869" cy="2100400"/>
          </a:xfrm>
          <a:prstGeom prst="rect">
            <a:avLst/>
          </a:prstGeom>
          <a:noFill/>
          <a:ln>
            <a:noFill/>
          </a:ln>
        </p:spPr>
      </p:pic>
      <p:pic>
        <p:nvPicPr>
          <p:cNvPr id="571" name="Google Shape;571;p62"/>
          <p:cNvPicPr preferRelativeResize="0"/>
          <p:nvPr/>
        </p:nvPicPr>
        <p:blipFill>
          <a:blip r:embed="rId6">
            <a:alphaModFix/>
          </a:blip>
          <a:stretch>
            <a:fillRect/>
          </a:stretch>
        </p:blipFill>
        <p:spPr>
          <a:xfrm>
            <a:off x="309495" y="2904750"/>
            <a:ext cx="2718156" cy="2100400"/>
          </a:xfrm>
          <a:prstGeom prst="rect">
            <a:avLst/>
          </a:prstGeom>
          <a:noFill/>
          <a:ln>
            <a:noFill/>
          </a:ln>
        </p:spPr>
      </p:pic>
      <p:sp>
        <p:nvSpPr>
          <p:cNvPr id="572" name="Google Shape;572;p62"/>
          <p:cNvSpPr txBox="1"/>
          <p:nvPr/>
        </p:nvSpPr>
        <p:spPr>
          <a:xfrm>
            <a:off x="4642250" y="156600"/>
            <a:ext cx="4833000" cy="37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chemeClr val="dk2"/>
                </a:solidFill>
                <a:latin typeface="Nanum Gothic"/>
                <a:ea typeface="Nanum Gothic"/>
                <a:cs typeface="Nanum Gothic"/>
                <a:sym typeface="Nanum Gothic"/>
              </a:rPr>
              <a:t>CANCELLATION - LEAD TIME</a:t>
            </a:r>
            <a:endParaRPr sz="1900">
              <a:solidFill>
                <a:schemeClr val="accent1"/>
              </a:solidFill>
              <a:latin typeface="Abhaya Libre"/>
              <a:ea typeface="Abhaya Libre"/>
              <a:cs typeface="Abhaya Libre"/>
              <a:sym typeface="Abhaya Libre"/>
            </a:endParaRPr>
          </a:p>
        </p:txBody>
      </p:sp>
      <p:sp>
        <p:nvSpPr>
          <p:cNvPr id="573" name="Google Shape;573;p62"/>
          <p:cNvSpPr txBox="1"/>
          <p:nvPr/>
        </p:nvSpPr>
        <p:spPr>
          <a:xfrm>
            <a:off x="4866800" y="1038475"/>
            <a:ext cx="3246300" cy="384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274E13"/>
                </a:solidFill>
                <a:latin typeface="Nanum Gothic"/>
                <a:ea typeface="Nanum Gothic"/>
                <a:cs typeface="Nanum Gothic"/>
                <a:sym typeface="Nanum Gothic"/>
              </a:rPr>
              <a:t>Lead time is days count between booking date to arrival date. </a:t>
            </a: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t/>
            </a: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rPr b="1" lang="en" sz="1700">
                <a:solidFill>
                  <a:srgbClr val="274E13"/>
                </a:solidFill>
                <a:latin typeface="Nanum Gothic"/>
                <a:ea typeface="Nanum Gothic"/>
                <a:cs typeface="Nanum Gothic"/>
                <a:sym typeface="Nanum Gothic"/>
              </a:rPr>
              <a:t>The longer days count takes between booking date and arrival date, the more likely cancel will be made. </a:t>
            </a:r>
            <a:endParaRPr b="1"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t/>
            </a:r>
            <a:endParaRPr b="1"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rPr b="1" lang="en" sz="1700">
                <a:solidFill>
                  <a:schemeClr val="dk1"/>
                </a:solidFill>
                <a:latin typeface="Nanum Gothic"/>
                <a:ea typeface="Nanum Gothic"/>
                <a:cs typeface="Nanum Gothic"/>
                <a:sym typeface="Nanum Gothic"/>
              </a:rPr>
              <a:t>The</a:t>
            </a:r>
            <a:r>
              <a:rPr b="1" lang="en" sz="1700">
                <a:solidFill>
                  <a:srgbClr val="E69138"/>
                </a:solidFill>
                <a:latin typeface="Nanum Gothic"/>
                <a:ea typeface="Nanum Gothic"/>
                <a:cs typeface="Nanum Gothic"/>
                <a:sym typeface="Nanum Gothic"/>
              </a:rPr>
              <a:t> highest cancellation </a:t>
            </a:r>
            <a:r>
              <a:rPr b="1" lang="en" sz="1700">
                <a:solidFill>
                  <a:schemeClr val="dk1"/>
                </a:solidFill>
                <a:latin typeface="Nanum Gothic"/>
                <a:ea typeface="Nanum Gothic"/>
                <a:cs typeface="Nanum Gothic"/>
                <a:sym typeface="Nanum Gothic"/>
              </a:rPr>
              <a:t>are made on</a:t>
            </a:r>
            <a:r>
              <a:rPr b="1" lang="en" sz="1700">
                <a:solidFill>
                  <a:srgbClr val="E69138"/>
                </a:solidFill>
                <a:latin typeface="Nanum Gothic"/>
                <a:ea typeface="Nanum Gothic"/>
                <a:cs typeface="Nanum Gothic"/>
                <a:sym typeface="Nanum Gothic"/>
              </a:rPr>
              <a:t> 90+ days lead time: 6.952 cancellation. Average lead time </a:t>
            </a:r>
            <a:r>
              <a:rPr b="1" lang="en" sz="1700">
                <a:solidFill>
                  <a:schemeClr val="dk1"/>
                </a:solidFill>
                <a:latin typeface="Nanum Gothic"/>
                <a:ea typeface="Nanum Gothic"/>
                <a:cs typeface="Nanum Gothic"/>
                <a:sym typeface="Nanum Gothic"/>
              </a:rPr>
              <a:t>for cancellation to be made is</a:t>
            </a:r>
            <a:r>
              <a:rPr b="1" lang="en" sz="1700">
                <a:solidFill>
                  <a:srgbClr val="E69138"/>
                </a:solidFill>
                <a:latin typeface="Nanum Gothic"/>
                <a:ea typeface="Nanum Gothic"/>
                <a:cs typeface="Nanum Gothic"/>
                <a:sym typeface="Nanum Gothic"/>
              </a:rPr>
              <a:t> 41 days.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77" name="Shape 577"/>
        <p:cNvGrpSpPr/>
        <p:nvPr/>
      </p:nvGrpSpPr>
      <p:grpSpPr>
        <a:xfrm>
          <a:off x="0" y="0"/>
          <a:ext cx="0" cy="0"/>
          <a:chOff x="0" y="0"/>
          <a:chExt cx="0" cy="0"/>
        </a:xfrm>
      </p:grpSpPr>
      <p:sp>
        <p:nvSpPr>
          <p:cNvPr id="578" name="Google Shape;578;p63">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63">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63">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81" name="Google Shape;581;p63"/>
          <p:cNvPicPr preferRelativeResize="0"/>
          <p:nvPr/>
        </p:nvPicPr>
        <p:blipFill>
          <a:blip r:embed="rId4">
            <a:alphaModFix/>
          </a:blip>
          <a:stretch>
            <a:fillRect/>
          </a:stretch>
        </p:blipFill>
        <p:spPr>
          <a:xfrm>
            <a:off x="0" y="0"/>
            <a:ext cx="2505075" cy="685800"/>
          </a:xfrm>
          <a:prstGeom prst="rect">
            <a:avLst/>
          </a:prstGeom>
          <a:noFill/>
          <a:ln>
            <a:noFill/>
          </a:ln>
        </p:spPr>
      </p:pic>
      <p:sp>
        <p:nvSpPr>
          <p:cNvPr id="582" name="Google Shape;582;p63"/>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583" name="Google Shape;583;p63"/>
          <p:cNvSpPr txBox="1"/>
          <p:nvPr/>
        </p:nvSpPr>
        <p:spPr>
          <a:xfrm>
            <a:off x="3829225" y="158300"/>
            <a:ext cx="5233200" cy="37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chemeClr val="dk2"/>
                </a:solidFill>
                <a:latin typeface="Nanum Gothic"/>
                <a:ea typeface="Nanum Gothic"/>
                <a:cs typeface="Nanum Gothic"/>
                <a:sym typeface="Nanum Gothic"/>
              </a:rPr>
              <a:t>CANCELLATION - DEPOSIT TYPE - ADR</a:t>
            </a:r>
            <a:endParaRPr sz="1900">
              <a:solidFill>
                <a:schemeClr val="accent1"/>
              </a:solidFill>
              <a:latin typeface="Abhaya Libre"/>
              <a:ea typeface="Abhaya Libre"/>
              <a:cs typeface="Abhaya Libre"/>
              <a:sym typeface="Abhaya Libre"/>
            </a:endParaRPr>
          </a:p>
        </p:txBody>
      </p:sp>
      <p:pic>
        <p:nvPicPr>
          <p:cNvPr id="584" name="Google Shape;584;p63"/>
          <p:cNvPicPr preferRelativeResize="0"/>
          <p:nvPr/>
        </p:nvPicPr>
        <p:blipFill>
          <a:blip r:embed="rId5">
            <a:alphaModFix/>
          </a:blip>
          <a:stretch>
            <a:fillRect/>
          </a:stretch>
        </p:blipFill>
        <p:spPr>
          <a:xfrm>
            <a:off x="267700" y="2833925"/>
            <a:ext cx="4433775" cy="2055075"/>
          </a:xfrm>
          <a:prstGeom prst="rect">
            <a:avLst/>
          </a:prstGeom>
          <a:noFill/>
          <a:ln>
            <a:noFill/>
          </a:ln>
        </p:spPr>
      </p:pic>
      <p:pic>
        <p:nvPicPr>
          <p:cNvPr id="585" name="Google Shape;585;p63"/>
          <p:cNvPicPr preferRelativeResize="0"/>
          <p:nvPr/>
        </p:nvPicPr>
        <p:blipFill>
          <a:blip r:embed="rId6">
            <a:alphaModFix/>
          </a:blip>
          <a:stretch>
            <a:fillRect/>
          </a:stretch>
        </p:blipFill>
        <p:spPr>
          <a:xfrm>
            <a:off x="210350" y="778425"/>
            <a:ext cx="4241150" cy="1807975"/>
          </a:xfrm>
          <a:prstGeom prst="rect">
            <a:avLst/>
          </a:prstGeom>
          <a:noFill/>
          <a:ln>
            <a:noFill/>
          </a:ln>
        </p:spPr>
      </p:pic>
      <p:sp>
        <p:nvSpPr>
          <p:cNvPr id="586" name="Google Shape;586;p63"/>
          <p:cNvSpPr txBox="1"/>
          <p:nvPr/>
        </p:nvSpPr>
        <p:spPr>
          <a:xfrm>
            <a:off x="5250738" y="1726750"/>
            <a:ext cx="3000000" cy="227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274E13"/>
                </a:solidFill>
                <a:latin typeface="Nanum Gothic"/>
                <a:ea typeface="Nanum Gothic"/>
                <a:cs typeface="Nanum Gothic"/>
                <a:sym typeface="Nanum Gothic"/>
              </a:rPr>
              <a:t>Most of booking in City Hotel are made with No Deposit. </a:t>
            </a: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rPr b="1" lang="en" sz="1700">
                <a:solidFill>
                  <a:srgbClr val="E69138"/>
                </a:solidFill>
                <a:latin typeface="Nanum Gothic"/>
                <a:ea typeface="Nanum Gothic"/>
                <a:cs typeface="Nanum Gothic"/>
                <a:sym typeface="Nanum Gothic"/>
              </a:rPr>
              <a:t>C</a:t>
            </a:r>
            <a:r>
              <a:rPr b="1" lang="en" sz="1700">
                <a:solidFill>
                  <a:srgbClr val="E69138"/>
                </a:solidFill>
                <a:latin typeface="Nanum Gothic"/>
                <a:ea typeface="Nanum Gothic"/>
                <a:cs typeface="Nanum Gothic"/>
                <a:sym typeface="Nanum Gothic"/>
              </a:rPr>
              <a:t>ancellation by No Deposit hits 94,83% of total cancel.</a:t>
            </a:r>
            <a:r>
              <a:rPr b="1" lang="en" sz="1700">
                <a:solidFill>
                  <a:srgbClr val="274E13"/>
                </a:solidFill>
                <a:latin typeface="Nanum Gothic"/>
                <a:ea typeface="Nanum Gothic"/>
                <a:cs typeface="Nanum Gothic"/>
                <a:sym typeface="Nanum Gothic"/>
              </a:rPr>
              <a:t> </a:t>
            </a:r>
            <a:endParaRPr b="1"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rPr b="1" lang="en" sz="1700">
                <a:solidFill>
                  <a:srgbClr val="274E13"/>
                </a:solidFill>
                <a:latin typeface="Nanum Gothic"/>
                <a:ea typeface="Nanum Gothic"/>
                <a:cs typeface="Nanum Gothic"/>
                <a:sym typeface="Nanum Gothic"/>
              </a:rPr>
              <a:t>And the </a:t>
            </a:r>
            <a:r>
              <a:rPr b="1" lang="en" sz="1700">
                <a:solidFill>
                  <a:srgbClr val="E69138"/>
                </a:solidFill>
                <a:latin typeface="Nanum Gothic"/>
                <a:ea typeface="Nanum Gothic"/>
                <a:cs typeface="Nanum Gothic"/>
                <a:sym typeface="Nanum Gothic"/>
              </a:rPr>
              <a:t>average ADR</a:t>
            </a:r>
            <a:r>
              <a:rPr b="1" lang="en" sz="1700">
                <a:solidFill>
                  <a:srgbClr val="274E13"/>
                </a:solidFill>
                <a:latin typeface="Nanum Gothic"/>
                <a:ea typeface="Nanum Gothic"/>
                <a:cs typeface="Nanum Gothic"/>
                <a:sym typeface="Nanum Gothic"/>
              </a:rPr>
              <a:t> (average daily rate) for that cancellation is </a:t>
            </a:r>
            <a:r>
              <a:rPr b="1" lang="en" sz="1700">
                <a:solidFill>
                  <a:srgbClr val="B45F06"/>
                </a:solidFill>
                <a:latin typeface="Nanum Gothic"/>
                <a:ea typeface="Nanum Gothic"/>
                <a:cs typeface="Nanum Gothic"/>
                <a:sym typeface="Nanum Gothic"/>
              </a:rPr>
              <a:t>118 euro</a:t>
            </a:r>
            <a:endParaRPr b="1" sz="1700">
              <a:solidFill>
                <a:srgbClr val="B45F06"/>
              </a:solidFill>
              <a:latin typeface="Nanum Gothic"/>
              <a:ea typeface="Nanum Gothic"/>
              <a:cs typeface="Nanum Gothic"/>
              <a:sym typeface="Nanum Gothic"/>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90" name="Shape 590"/>
        <p:cNvGrpSpPr/>
        <p:nvPr/>
      </p:nvGrpSpPr>
      <p:grpSpPr>
        <a:xfrm>
          <a:off x="0" y="0"/>
          <a:ext cx="0" cy="0"/>
          <a:chOff x="0" y="0"/>
          <a:chExt cx="0" cy="0"/>
        </a:xfrm>
      </p:grpSpPr>
      <p:sp>
        <p:nvSpPr>
          <p:cNvPr id="591" name="Google Shape;591;p64"/>
          <p:cNvSpPr/>
          <p:nvPr/>
        </p:nvSpPr>
        <p:spPr>
          <a:xfrm>
            <a:off x="-232225" y="0"/>
            <a:ext cx="9528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592" name="Google Shape;592;p64">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64">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64">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95" name="Google Shape;595;p64"/>
          <p:cNvPicPr preferRelativeResize="0"/>
          <p:nvPr/>
        </p:nvPicPr>
        <p:blipFill>
          <a:blip r:embed="rId4">
            <a:alphaModFix/>
          </a:blip>
          <a:stretch>
            <a:fillRect/>
          </a:stretch>
        </p:blipFill>
        <p:spPr>
          <a:xfrm>
            <a:off x="0" y="0"/>
            <a:ext cx="2505075" cy="685800"/>
          </a:xfrm>
          <a:prstGeom prst="rect">
            <a:avLst/>
          </a:prstGeom>
          <a:noFill/>
          <a:ln>
            <a:noFill/>
          </a:ln>
        </p:spPr>
      </p:pic>
      <p:pic>
        <p:nvPicPr>
          <p:cNvPr id="596" name="Google Shape;596;p64"/>
          <p:cNvPicPr preferRelativeResize="0"/>
          <p:nvPr/>
        </p:nvPicPr>
        <p:blipFill rotWithShape="1">
          <a:blip r:embed="rId5">
            <a:alphaModFix/>
          </a:blip>
          <a:srcRect b="13528" l="7868" r="45600" t="14966"/>
          <a:stretch/>
        </p:blipFill>
        <p:spPr>
          <a:xfrm>
            <a:off x="3981988" y="758802"/>
            <a:ext cx="2582099" cy="2768574"/>
          </a:xfrm>
          <a:prstGeom prst="rect">
            <a:avLst/>
          </a:prstGeom>
          <a:noFill/>
          <a:ln>
            <a:noFill/>
          </a:ln>
        </p:spPr>
      </p:pic>
      <p:pic>
        <p:nvPicPr>
          <p:cNvPr id="597" name="Google Shape;597;p64"/>
          <p:cNvPicPr preferRelativeResize="0"/>
          <p:nvPr/>
        </p:nvPicPr>
        <p:blipFill rotWithShape="1">
          <a:blip r:embed="rId6">
            <a:alphaModFix/>
          </a:blip>
          <a:srcRect b="16873" l="10556" r="48651" t="21524"/>
          <a:stretch/>
        </p:blipFill>
        <p:spPr>
          <a:xfrm>
            <a:off x="6682788" y="973925"/>
            <a:ext cx="2228372" cy="2338323"/>
          </a:xfrm>
          <a:prstGeom prst="rect">
            <a:avLst/>
          </a:prstGeom>
          <a:noFill/>
          <a:ln>
            <a:noFill/>
          </a:ln>
        </p:spPr>
      </p:pic>
      <p:pic>
        <p:nvPicPr>
          <p:cNvPr id="598" name="Google Shape;598;p64"/>
          <p:cNvPicPr preferRelativeResize="0"/>
          <p:nvPr/>
        </p:nvPicPr>
        <p:blipFill>
          <a:blip r:embed="rId7">
            <a:alphaModFix/>
          </a:blip>
          <a:stretch>
            <a:fillRect/>
          </a:stretch>
        </p:blipFill>
        <p:spPr>
          <a:xfrm>
            <a:off x="271500" y="3312250"/>
            <a:ext cx="4295613" cy="1592750"/>
          </a:xfrm>
          <a:prstGeom prst="rect">
            <a:avLst/>
          </a:prstGeom>
          <a:noFill/>
          <a:ln>
            <a:noFill/>
          </a:ln>
        </p:spPr>
      </p:pic>
      <p:sp>
        <p:nvSpPr>
          <p:cNvPr id="599" name="Google Shape;599;p64"/>
          <p:cNvSpPr txBox="1"/>
          <p:nvPr/>
        </p:nvSpPr>
        <p:spPr>
          <a:xfrm>
            <a:off x="6745200" y="794288"/>
            <a:ext cx="2183100" cy="338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1000">
                <a:latin typeface="Nanum Gothic"/>
                <a:ea typeface="Nanum Gothic"/>
                <a:cs typeface="Nanum Gothic"/>
                <a:sym typeface="Nanum Gothic"/>
              </a:rPr>
              <a:t>CANCELLATION BY MEAL</a:t>
            </a:r>
            <a:endParaRPr b="1" sz="1000">
              <a:latin typeface="Nanum Gothic"/>
              <a:ea typeface="Nanum Gothic"/>
              <a:cs typeface="Nanum Gothic"/>
              <a:sym typeface="Nanum Gothic"/>
            </a:endParaRPr>
          </a:p>
        </p:txBody>
      </p:sp>
      <p:sp>
        <p:nvSpPr>
          <p:cNvPr id="600" name="Google Shape;600;p64"/>
          <p:cNvSpPr txBox="1"/>
          <p:nvPr/>
        </p:nvSpPr>
        <p:spPr>
          <a:xfrm>
            <a:off x="3950350" y="831850"/>
            <a:ext cx="2183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latin typeface="Nanum Gothic"/>
                <a:ea typeface="Nanum Gothic"/>
                <a:cs typeface="Nanum Gothic"/>
                <a:sym typeface="Nanum Gothic"/>
              </a:rPr>
              <a:t>CANCELLATION BY GUEST TYPE</a:t>
            </a:r>
            <a:endParaRPr b="1" sz="1000">
              <a:latin typeface="Nanum Gothic"/>
              <a:ea typeface="Nanum Gothic"/>
              <a:cs typeface="Nanum Gothic"/>
              <a:sym typeface="Nanum Gothic"/>
            </a:endParaRPr>
          </a:p>
        </p:txBody>
      </p:sp>
      <p:pic>
        <p:nvPicPr>
          <p:cNvPr id="601" name="Google Shape;601;p64"/>
          <p:cNvPicPr preferRelativeResize="0"/>
          <p:nvPr/>
        </p:nvPicPr>
        <p:blipFill>
          <a:blip r:embed="rId8">
            <a:alphaModFix/>
          </a:blip>
          <a:stretch>
            <a:fillRect/>
          </a:stretch>
        </p:blipFill>
        <p:spPr>
          <a:xfrm>
            <a:off x="271500" y="973925"/>
            <a:ext cx="3736268" cy="1592750"/>
          </a:xfrm>
          <a:prstGeom prst="rect">
            <a:avLst/>
          </a:prstGeom>
          <a:noFill/>
          <a:ln>
            <a:noFill/>
          </a:ln>
        </p:spPr>
      </p:pic>
      <p:pic>
        <p:nvPicPr>
          <p:cNvPr id="602" name="Google Shape;602;p64"/>
          <p:cNvPicPr preferRelativeResize="0"/>
          <p:nvPr/>
        </p:nvPicPr>
        <p:blipFill>
          <a:blip r:embed="rId9">
            <a:alphaModFix/>
          </a:blip>
          <a:stretch>
            <a:fillRect/>
          </a:stretch>
        </p:blipFill>
        <p:spPr>
          <a:xfrm>
            <a:off x="5187600" y="3461961"/>
            <a:ext cx="2883300" cy="1486939"/>
          </a:xfrm>
          <a:prstGeom prst="rect">
            <a:avLst/>
          </a:prstGeom>
          <a:noFill/>
          <a:ln>
            <a:noFill/>
          </a:ln>
        </p:spPr>
      </p:pic>
      <p:sp>
        <p:nvSpPr>
          <p:cNvPr id="603" name="Google Shape;603;p64"/>
          <p:cNvSpPr txBox="1"/>
          <p:nvPr/>
        </p:nvSpPr>
        <p:spPr>
          <a:xfrm>
            <a:off x="3600625" y="158300"/>
            <a:ext cx="52332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100">
                <a:solidFill>
                  <a:schemeClr val="dk2"/>
                </a:solidFill>
                <a:latin typeface="Nanum Gothic"/>
                <a:ea typeface="Nanum Gothic"/>
                <a:cs typeface="Nanum Gothic"/>
                <a:sym typeface="Nanum Gothic"/>
              </a:rPr>
              <a:t>CANCEL </a:t>
            </a:r>
            <a:r>
              <a:rPr b="1" lang="en" sz="2100">
                <a:solidFill>
                  <a:schemeClr val="dk2"/>
                </a:solidFill>
                <a:latin typeface="Nanum Gothic"/>
                <a:ea typeface="Nanum Gothic"/>
                <a:cs typeface="Nanum Gothic"/>
                <a:sym typeface="Nanum Gothic"/>
              </a:rPr>
              <a:t>CHARACTERISTIC</a:t>
            </a:r>
            <a:endParaRPr sz="1900">
              <a:solidFill>
                <a:schemeClr val="accent1"/>
              </a:solidFill>
              <a:latin typeface="Abhaya Libre"/>
              <a:ea typeface="Abhaya Libre"/>
              <a:cs typeface="Abhaya Libre"/>
              <a:sym typeface="Abhaya Libre"/>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07" name="Shape 607"/>
        <p:cNvGrpSpPr/>
        <p:nvPr/>
      </p:nvGrpSpPr>
      <p:grpSpPr>
        <a:xfrm>
          <a:off x="0" y="0"/>
          <a:ext cx="0" cy="0"/>
          <a:chOff x="0" y="0"/>
          <a:chExt cx="0" cy="0"/>
        </a:xfrm>
      </p:grpSpPr>
      <p:pic>
        <p:nvPicPr>
          <p:cNvPr id="608" name="Google Shape;608;p65"/>
          <p:cNvPicPr preferRelativeResize="0"/>
          <p:nvPr/>
        </p:nvPicPr>
        <p:blipFill>
          <a:blip r:embed="rId3">
            <a:alphaModFix/>
          </a:blip>
          <a:stretch>
            <a:fillRect/>
          </a:stretch>
        </p:blipFill>
        <p:spPr>
          <a:xfrm>
            <a:off x="0" y="0"/>
            <a:ext cx="2505075" cy="685800"/>
          </a:xfrm>
          <a:prstGeom prst="rect">
            <a:avLst/>
          </a:prstGeom>
          <a:noFill/>
          <a:ln>
            <a:noFill/>
          </a:ln>
        </p:spPr>
      </p:pic>
      <p:sp>
        <p:nvSpPr>
          <p:cNvPr id="609" name="Google Shape;609;p65"/>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610" name="Google Shape;610;p65"/>
          <p:cNvSpPr txBox="1"/>
          <p:nvPr/>
        </p:nvSpPr>
        <p:spPr>
          <a:xfrm>
            <a:off x="4483100" y="156600"/>
            <a:ext cx="45792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100">
                <a:solidFill>
                  <a:schemeClr val="dk2"/>
                </a:solidFill>
                <a:latin typeface="Nanum Gothic"/>
                <a:ea typeface="Nanum Gothic"/>
                <a:cs typeface="Nanum Gothic"/>
                <a:sym typeface="Nanum Gothic"/>
              </a:rPr>
              <a:t>CANCEL CHARACTERISTIC</a:t>
            </a:r>
            <a:endParaRPr sz="2700">
              <a:solidFill>
                <a:schemeClr val="accent1"/>
              </a:solidFill>
              <a:latin typeface="Abhaya Libre"/>
              <a:ea typeface="Abhaya Libre"/>
              <a:cs typeface="Abhaya Libre"/>
              <a:sym typeface="Abhaya Libre"/>
            </a:endParaRPr>
          </a:p>
        </p:txBody>
      </p:sp>
      <p:sp>
        <p:nvSpPr>
          <p:cNvPr id="611" name="Google Shape;611;p65"/>
          <p:cNvSpPr txBox="1"/>
          <p:nvPr/>
        </p:nvSpPr>
        <p:spPr>
          <a:xfrm>
            <a:off x="829275" y="943975"/>
            <a:ext cx="7307400" cy="41250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SzPts val="1300"/>
              <a:buFont typeface="Nanum Gothic"/>
              <a:buAutoNum type="arabicPeriod"/>
            </a:pPr>
            <a:r>
              <a:rPr b="1" lang="en" sz="1600">
                <a:solidFill>
                  <a:srgbClr val="B45F06"/>
                </a:solidFill>
                <a:latin typeface="Nanum Gothic"/>
                <a:ea typeface="Nanum Gothic"/>
                <a:cs typeface="Nanum Gothic"/>
                <a:sym typeface="Nanum Gothic"/>
              </a:rPr>
              <a:t>Cancel highly occurred</a:t>
            </a:r>
            <a:r>
              <a:rPr lang="en" sz="1600">
                <a:solidFill>
                  <a:srgbClr val="274E13"/>
                </a:solidFill>
                <a:latin typeface="Nanum Gothic"/>
                <a:ea typeface="Nanum Gothic"/>
                <a:cs typeface="Nanum Gothic"/>
                <a:sym typeface="Nanum Gothic"/>
              </a:rPr>
              <a:t> in the month of</a:t>
            </a:r>
            <a:r>
              <a:rPr b="1" lang="en" sz="1600">
                <a:solidFill>
                  <a:srgbClr val="B45F06"/>
                </a:solidFill>
                <a:latin typeface="Nanum Gothic"/>
                <a:ea typeface="Nanum Gothic"/>
                <a:cs typeface="Nanum Gothic"/>
                <a:sym typeface="Nanum Gothic"/>
              </a:rPr>
              <a:t> January, February and March</a:t>
            </a:r>
            <a:r>
              <a:rPr lang="en" sz="1600">
                <a:solidFill>
                  <a:srgbClr val="274E13"/>
                </a:solidFill>
                <a:latin typeface="Nanum Gothic"/>
                <a:ea typeface="Nanum Gothic"/>
                <a:cs typeface="Nanum Gothic"/>
                <a:sym typeface="Nanum Gothic"/>
              </a:rPr>
              <a:t>. And the </a:t>
            </a:r>
            <a:r>
              <a:rPr b="1" lang="en" sz="1600">
                <a:solidFill>
                  <a:srgbClr val="B45F06"/>
                </a:solidFill>
                <a:latin typeface="Nanum Gothic"/>
                <a:ea typeface="Nanum Gothic"/>
                <a:cs typeface="Nanum Gothic"/>
                <a:sym typeface="Nanum Gothic"/>
              </a:rPr>
              <a:t>lowest</a:t>
            </a:r>
            <a:r>
              <a:rPr lang="en" sz="1600">
                <a:solidFill>
                  <a:srgbClr val="274E13"/>
                </a:solidFill>
                <a:latin typeface="Nanum Gothic"/>
                <a:ea typeface="Nanum Gothic"/>
                <a:cs typeface="Nanum Gothic"/>
                <a:sym typeface="Nanum Gothic"/>
              </a:rPr>
              <a:t> in the month of </a:t>
            </a:r>
            <a:r>
              <a:rPr lang="en" sz="1600">
                <a:solidFill>
                  <a:srgbClr val="B45F06"/>
                </a:solidFill>
                <a:latin typeface="Nanum Gothic"/>
                <a:ea typeface="Nanum Gothic"/>
                <a:cs typeface="Nanum Gothic"/>
                <a:sym typeface="Nanum Gothic"/>
              </a:rPr>
              <a:t>September, October, and November</a:t>
            </a:r>
            <a:r>
              <a:rPr lang="en" sz="1600">
                <a:solidFill>
                  <a:srgbClr val="274E13"/>
                </a:solidFill>
                <a:latin typeface="Nanum Gothic"/>
                <a:ea typeface="Nanum Gothic"/>
                <a:cs typeface="Nanum Gothic"/>
                <a:sym typeface="Nanum Gothic"/>
              </a:rPr>
              <a:t>. </a:t>
            </a:r>
            <a:endParaRPr sz="1600">
              <a:solidFill>
                <a:srgbClr val="274E13"/>
              </a:solidFill>
              <a:latin typeface="Nanum Gothic"/>
              <a:ea typeface="Nanum Gothic"/>
              <a:cs typeface="Nanum Gothic"/>
              <a:sym typeface="Nanum Gothic"/>
            </a:endParaRPr>
          </a:p>
          <a:p>
            <a:pPr indent="-330200" lvl="0" marL="457200" rtl="0" algn="l">
              <a:spcBef>
                <a:spcPts val="0"/>
              </a:spcBef>
              <a:spcAft>
                <a:spcPts val="0"/>
              </a:spcAft>
              <a:buClr>
                <a:srgbClr val="274E13"/>
              </a:buClr>
              <a:buSzPts val="1600"/>
              <a:buFont typeface="Nanum Gothic"/>
              <a:buAutoNum type="arabicPeriod"/>
            </a:pPr>
            <a:r>
              <a:rPr b="1" lang="en" sz="1600">
                <a:solidFill>
                  <a:srgbClr val="B45F06"/>
                </a:solidFill>
                <a:latin typeface="Nanum Gothic"/>
                <a:ea typeface="Nanum Gothic"/>
                <a:cs typeface="Nanum Gothic"/>
                <a:sym typeface="Nanum Gothic"/>
              </a:rPr>
              <a:t>TO/TA contributes the highest cancel</a:t>
            </a:r>
            <a:r>
              <a:rPr lang="en" sz="1600">
                <a:solidFill>
                  <a:srgbClr val="274E13"/>
                </a:solidFill>
                <a:latin typeface="Nanum Gothic"/>
                <a:ea typeface="Nanum Gothic"/>
                <a:cs typeface="Nanum Gothic"/>
                <a:sym typeface="Nanum Gothic"/>
              </a:rPr>
              <a:t> among 5 other distribution channel City Hotel has.</a:t>
            </a:r>
            <a:endParaRPr sz="1600">
              <a:solidFill>
                <a:srgbClr val="274E13"/>
              </a:solidFill>
              <a:latin typeface="Nanum Gothic"/>
              <a:ea typeface="Nanum Gothic"/>
              <a:cs typeface="Nanum Gothic"/>
              <a:sym typeface="Nanum Gothic"/>
            </a:endParaRPr>
          </a:p>
          <a:p>
            <a:pPr indent="-330200" lvl="0" marL="457200" rtl="0" algn="l">
              <a:spcBef>
                <a:spcPts val="0"/>
              </a:spcBef>
              <a:spcAft>
                <a:spcPts val="0"/>
              </a:spcAft>
              <a:buClr>
                <a:srgbClr val="274E13"/>
              </a:buClr>
              <a:buSzPts val="1600"/>
              <a:buFont typeface="Nanum Gothic"/>
              <a:buAutoNum type="arabicPeriod"/>
            </a:pPr>
            <a:r>
              <a:rPr lang="en" sz="1600">
                <a:solidFill>
                  <a:srgbClr val="274E13"/>
                </a:solidFill>
                <a:latin typeface="Nanum Gothic"/>
                <a:ea typeface="Nanum Gothic"/>
                <a:cs typeface="Nanum Gothic"/>
                <a:sym typeface="Nanum Gothic"/>
              </a:rPr>
              <a:t>City Hotel market segment that </a:t>
            </a:r>
            <a:r>
              <a:rPr b="1" lang="en" sz="1600">
                <a:solidFill>
                  <a:srgbClr val="B45F06"/>
                </a:solidFill>
                <a:latin typeface="Nanum Gothic"/>
                <a:ea typeface="Nanum Gothic"/>
                <a:cs typeface="Nanum Gothic"/>
                <a:sym typeface="Nanum Gothic"/>
              </a:rPr>
              <a:t>cancel</a:t>
            </a:r>
            <a:r>
              <a:rPr lang="en" sz="1600">
                <a:solidFill>
                  <a:srgbClr val="274E13"/>
                </a:solidFill>
                <a:latin typeface="Nanum Gothic"/>
                <a:ea typeface="Nanum Gothic"/>
                <a:cs typeface="Nanum Gothic"/>
                <a:sym typeface="Nanum Gothic"/>
              </a:rPr>
              <a:t> their booking </a:t>
            </a:r>
            <a:r>
              <a:rPr b="1" lang="en" sz="1600">
                <a:solidFill>
                  <a:srgbClr val="B45F06"/>
                </a:solidFill>
                <a:latin typeface="Nanum Gothic"/>
                <a:ea typeface="Nanum Gothic"/>
                <a:cs typeface="Nanum Gothic"/>
                <a:sym typeface="Nanum Gothic"/>
              </a:rPr>
              <a:t>dominates by Online Booking by Online Travel Agent.</a:t>
            </a:r>
            <a:endParaRPr b="1" sz="1600">
              <a:solidFill>
                <a:srgbClr val="B45F06"/>
              </a:solidFill>
              <a:latin typeface="Nanum Gothic"/>
              <a:ea typeface="Nanum Gothic"/>
              <a:cs typeface="Nanum Gothic"/>
              <a:sym typeface="Nanum Gothic"/>
            </a:endParaRPr>
          </a:p>
          <a:p>
            <a:pPr indent="-330200" lvl="0" marL="457200" rtl="0" algn="l">
              <a:spcBef>
                <a:spcPts val="0"/>
              </a:spcBef>
              <a:spcAft>
                <a:spcPts val="0"/>
              </a:spcAft>
              <a:buClr>
                <a:srgbClr val="274E13"/>
              </a:buClr>
              <a:buSzPts val="1600"/>
              <a:buFont typeface="Nanum Gothic"/>
              <a:buAutoNum type="arabicPeriod"/>
            </a:pPr>
            <a:r>
              <a:rPr b="1" lang="en" sz="1600">
                <a:solidFill>
                  <a:srgbClr val="B45F06"/>
                </a:solidFill>
                <a:latin typeface="Nanum Gothic"/>
                <a:ea typeface="Nanum Gothic"/>
                <a:cs typeface="Nanum Gothic"/>
                <a:sym typeface="Nanum Gothic"/>
              </a:rPr>
              <a:t>The longer lead time</a:t>
            </a:r>
            <a:r>
              <a:rPr lang="en" sz="1600">
                <a:solidFill>
                  <a:srgbClr val="274E13"/>
                </a:solidFill>
                <a:latin typeface="Nanum Gothic"/>
                <a:ea typeface="Nanum Gothic"/>
                <a:cs typeface="Nanum Gothic"/>
                <a:sym typeface="Nanum Gothic"/>
              </a:rPr>
              <a:t> - days count takes between booking date and arrival date, the </a:t>
            </a:r>
            <a:r>
              <a:rPr b="1" lang="en" sz="1600">
                <a:solidFill>
                  <a:srgbClr val="B45F06"/>
                </a:solidFill>
                <a:latin typeface="Nanum Gothic"/>
                <a:ea typeface="Nanum Gothic"/>
                <a:cs typeface="Nanum Gothic"/>
                <a:sym typeface="Nanum Gothic"/>
              </a:rPr>
              <a:t>more likely cancel will be made</a:t>
            </a:r>
            <a:r>
              <a:rPr lang="en" sz="1600">
                <a:solidFill>
                  <a:srgbClr val="274E13"/>
                </a:solidFill>
                <a:latin typeface="Nanum Gothic"/>
                <a:ea typeface="Nanum Gothic"/>
                <a:cs typeface="Nanum Gothic"/>
                <a:sym typeface="Nanum Gothic"/>
              </a:rPr>
              <a:t>.</a:t>
            </a:r>
            <a:endParaRPr sz="1600">
              <a:solidFill>
                <a:srgbClr val="274E13"/>
              </a:solidFill>
              <a:latin typeface="Nanum Gothic"/>
              <a:ea typeface="Nanum Gothic"/>
              <a:cs typeface="Nanum Gothic"/>
              <a:sym typeface="Nanum Gothic"/>
            </a:endParaRPr>
          </a:p>
          <a:p>
            <a:pPr indent="-330200" lvl="0" marL="457200" rtl="0" algn="l">
              <a:spcBef>
                <a:spcPts val="0"/>
              </a:spcBef>
              <a:spcAft>
                <a:spcPts val="0"/>
              </a:spcAft>
              <a:buClr>
                <a:srgbClr val="274E13"/>
              </a:buClr>
              <a:buSzPts val="1600"/>
              <a:buFont typeface="Nanum Gothic"/>
              <a:buAutoNum type="arabicPeriod"/>
            </a:pPr>
            <a:r>
              <a:rPr lang="en" sz="1600">
                <a:solidFill>
                  <a:srgbClr val="274E13"/>
                </a:solidFill>
                <a:latin typeface="Nanum Gothic"/>
                <a:ea typeface="Nanum Gothic"/>
                <a:cs typeface="Nanum Gothic"/>
                <a:sym typeface="Nanum Gothic"/>
              </a:rPr>
              <a:t>Most of </a:t>
            </a:r>
            <a:r>
              <a:rPr b="1" lang="en" sz="1600">
                <a:solidFill>
                  <a:srgbClr val="B45F06"/>
                </a:solidFill>
                <a:latin typeface="Nanum Gothic"/>
                <a:ea typeface="Nanum Gothic"/>
                <a:cs typeface="Nanum Gothic"/>
                <a:sym typeface="Nanum Gothic"/>
              </a:rPr>
              <a:t>booking canceled</a:t>
            </a:r>
            <a:r>
              <a:rPr lang="en" sz="1600">
                <a:solidFill>
                  <a:srgbClr val="274E13"/>
                </a:solidFill>
                <a:latin typeface="Nanum Gothic"/>
                <a:ea typeface="Nanum Gothic"/>
                <a:cs typeface="Nanum Gothic"/>
                <a:sym typeface="Nanum Gothic"/>
              </a:rPr>
              <a:t> are made with </a:t>
            </a:r>
            <a:r>
              <a:rPr b="1" lang="en" sz="1600">
                <a:solidFill>
                  <a:srgbClr val="B45F06"/>
                </a:solidFill>
                <a:latin typeface="Nanum Gothic"/>
                <a:ea typeface="Nanum Gothic"/>
                <a:cs typeface="Nanum Gothic"/>
                <a:sym typeface="Nanum Gothic"/>
              </a:rPr>
              <a:t>No Deposit</a:t>
            </a:r>
            <a:r>
              <a:rPr lang="en" sz="1600">
                <a:solidFill>
                  <a:srgbClr val="274E13"/>
                </a:solidFill>
                <a:latin typeface="Nanum Gothic"/>
                <a:ea typeface="Nanum Gothic"/>
                <a:cs typeface="Nanum Gothic"/>
                <a:sym typeface="Nanum Gothic"/>
              </a:rPr>
              <a:t> booking.</a:t>
            </a:r>
            <a:endParaRPr sz="1600">
              <a:solidFill>
                <a:srgbClr val="274E13"/>
              </a:solidFill>
              <a:latin typeface="Nanum Gothic"/>
              <a:ea typeface="Nanum Gothic"/>
              <a:cs typeface="Nanum Gothic"/>
              <a:sym typeface="Nanum Gothic"/>
            </a:endParaRPr>
          </a:p>
          <a:p>
            <a:pPr indent="-330200" lvl="0" marL="457200" rtl="0" algn="l">
              <a:spcBef>
                <a:spcPts val="0"/>
              </a:spcBef>
              <a:spcAft>
                <a:spcPts val="0"/>
              </a:spcAft>
              <a:buClr>
                <a:srgbClr val="274E13"/>
              </a:buClr>
              <a:buSzPts val="1600"/>
              <a:buFont typeface="Nanum Gothic"/>
              <a:buAutoNum type="arabicPeriod"/>
            </a:pPr>
            <a:r>
              <a:rPr lang="en" sz="1600">
                <a:solidFill>
                  <a:srgbClr val="274E13"/>
                </a:solidFill>
                <a:latin typeface="Nanum Gothic"/>
                <a:ea typeface="Nanum Gothic"/>
                <a:cs typeface="Nanum Gothic"/>
                <a:sym typeface="Nanum Gothic"/>
              </a:rPr>
              <a:t>Booking </a:t>
            </a:r>
            <a:r>
              <a:rPr b="1" lang="en" sz="1600">
                <a:solidFill>
                  <a:srgbClr val="B45F06"/>
                </a:solidFill>
                <a:latin typeface="Nanum Gothic"/>
                <a:ea typeface="Nanum Gothic"/>
                <a:cs typeface="Nanum Gothic"/>
                <a:sym typeface="Nanum Gothic"/>
              </a:rPr>
              <a:t>cancel</a:t>
            </a:r>
            <a:r>
              <a:rPr lang="en" sz="1600">
                <a:solidFill>
                  <a:srgbClr val="274E13"/>
                </a:solidFill>
                <a:latin typeface="Nanum Gothic"/>
                <a:ea typeface="Nanum Gothic"/>
                <a:cs typeface="Nanum Gothic"/>
                <a:sym typeface="Nanum Gothic"/>
              </a:rPr>
              <a:t> mostly are made by </a:t>
            </a:r>
            <a:r>
              <a:rPr b="1" lang="en" sz="1600">
                <a:solidFill>
                  <a:srgbClr val="B45F06"/>
                </a:solidFill>
                <a:latin typeface="Nanum Gothic"/>
                <a:ea typeface="Nanum Gothic"/>
                <a:cs typeface="Nanum Gothic"/>
                <a:sym typeface="Nanum Gothic"/>
              </a:rPr>
              <a:t>guests from Portugal</a:t>
            </a:r>
            <a:r>
              <a:rPr lang="en" sz="1600">
                <a:solidFill>
                  <a:srgbClr val="274E13"/>
                </a:solidFill>
                <a:latin typeface="Nanum Gothic"/>
                <a:ea typeface="Nanum Gothic"/>
                <a:cs typeface="Nanum Gothic"/>
                <a:sym typeface="Nanum Gothic"/>
              </a:rPr>
              <a:t> itself. </a:t>
            </a:r>
            <a:endParaRPr sz="1600">
              <a:solidFill>
                <a:srgbClr val="274E13"/>
              </a:solidFill>
              <a:latin typeface="Nanum Gothic"/>
              <a:ea typeface="Nanum Gothic"/>
              <a:cs typeface="Nanum Gothic"/>
              <a:sym typeface="Nanum Gothic"/>
            </a:endParaRPr>
          </a:p>
          <a:p>
            <a:pPr indent="-330200" lvl="0" marL="457200" rtl="0" algn="l">
              <a:spcBef>
                <a:spcPts val="0"/>
              </a:spcBef>
              <a:spcAft>
                <a:spcPts val="0"/>
              </a:spcAft>
              <a:buClr>
                <a:srgbClr val="274E13"/>
              </a:buClr>
              <a:buSzPts val="1600"/>
              <a:buFont typeface="Nanum Gothic"/>
              <a:buAutoNum type="arabicPeriod"/>
            </a:pPr>
            <a:r>
              <a:rPr lang="en" sz="1600">
                <a:solidFill>
                  <a:srgbClr val="274E13"/>
                </a:solidFill>
                <a:latin typeface="Nanum Gothic"/>
                <a:ea typeface="Nanum Gothic"/>
                <a:cs typeface="Nanum Gothic"/>
                <a:sym typeface="Nanum Gothic"/>
              </a:rPr>
              <a:t>City Hotel </a:t>
            </a:r>
            <a:r>
              <a:rPr b="1" lang="en" sz="1600">
                <a:solidFill>
                  <a:srgbClr val="B45F06"/>
                </a:solidFill>
                <a:latin typeface="Nanum Gothic"/>
                <a:ea typeface="Nanum Gothic"/>
                <a:cs typeface="Nanum Gothic"/>
                <a:sym typeface="Nanum Gothic"/>
              </a:rPr>
              <a:t>guests type</a:t>
            </a:r>
            <a:r>
              <a:rPr lang="en" sz="1600">
                <a:solidFill>
                  <a:srgbClr val="274E13"/>
                </a:solidFill>
                <a:latin typeface="Nanum Gothic"/>
                <a:ea typeface="Nanum Gothic"/>
                <a:cs typeface="Nanum Gothic"/>
                <a:sym typeface="Nanum Gothic"/>
              </a:rPr>
              <a:t> that more likely made </a:t>
            </a:r>
            <a:r>
              <a:rPr b="1" lang="en" sz="1600">
                <a:solidFill>
                  <a:srgbClr val="B45F06"/>
                </a:solidFill>
                <a:latin typeface="Nanum Gothic"/>
                <a:ea typeface="Nanum Gothic"/>
                <a:cs typeface="Nanum Gothic"/>
                <a:sym typeface="Nanum Gothic"/>
              </a:rPr>
              <a:t>cancel</a:t>
            </a:r>
            <a:r>
              <a:rPr lang="en" sz="1600">
                <a:solidFill>
                  <a:srgbClr val="274E13"/>
                </a:solidFill>
                <a:latin typeface="Nanum Gothic"/>
                <a:ea typeface="Nanum Gothic"/>
                <a:cs typeface="Nanum Gothic"/>
                <a:sym typeface="Nanum Gothic"/>
              </a:rPr>
              <a:t> their booking </a:t>
            </a:r>
            <a:r>
              <a:rPr b="1" lang="en" sz="1600">
                <a:solidFill>
                  <a:srgbClr val="B45F06"/>
                </a:solidFill>
                <a:latin typeface="Nanum Gothic"/>
                <a:ea typeface="Nanum Gothic"/>
                <a:cs typeface="Nanum Gothic"/>
                <a:sym typeface="Nanum Gothic"/>
              </a:rPr>
              <a:t>are couples</a:t>
            </a:r>
            <a:r>
              <a:rPr lang="en" sz="1600">
                <a:solidFill>
                  <a:srgbClr val="274E13"/>
                </a:solidFill>
                <a:latin typeface="Nanum Gothic"/>
                <a:ea typeface="Nanum Gothic"/>
                <a:cs typeface="Nanum Gothic"/>
                <a:sym typeface="Nanum Gothic"/>
              </a:rPr>
              <a:t>. </a:t>
            </a:r>
            <a:endParaRPr sz="1600">
              <a:solidFill>
                <a:srgbClr val="274E13"/>
              </a:solidFill>
              <a:latin typeface="Nanum Gothic"/>
              <a:ea typeface="Nanum Gothic"/>
              <a:cs typeface="Nanum Gothic"/>
              <a:sym typeface="Nanum Gothic"/>
            </a:endParaRPr>
          </a:p>
          <a:p>
            <a:pPr indent="-330200" lvl="0" marL="457200" rtl="0" algn="l">
              <a:spcBef>
                <a:spcPts val="0"/>
              </a:spcBef>
              <a:spcAft>
                <a:spcPts val="0"/>
              </a:spcAft>
              <a:buClr>
                <a:srgbClr val="274E13"/>
              </a:buClr>
              <a:buSzPts val="1600"/>
              <a:buFont typeface="Nanum Gothic"/>
              <a:buAutoNum type="arabicPeriod"/>
            </a:pPr>
            <a:r>
              <a:rPr lang="en" sz="1600">
                <a:solidFill>
                  <a:srgbClr val="274E13"/>
                </a:solidFill>
                <a:latin typeface="Nanum Gothic"/>
                <a:ea typeface="Nanum Gothic"/>
                <a:cs typeface="Nanum Gothic"/>
                <a:sym typeface="Nanum Gothic"/>
              </a:rPr>
              <a:t>Cancellation are made the highest on bookings with </a:t>
            </a:r>
            <a:r>
              <a:rPr b="1" lang="en" sz="1600">
                <a:solidFill>
                  <a:srgbClr val="B45F06"/>
                </a:solidFill>
                <a:latin typeface="Nanum Gothic"/>
                <a:ea typeface="Nanum Gothic"/>
                <a:cs typeface="Nanum Gothic"/>
                <a:sym typeface="Nanum Gothic"/>
              </a:rPr>
              <a:t>type of meal: breakfast only (BB = bed &amp; breakfast) and no meal (SC=self catered)</a:t>
            </a:r>
            <a:r>
              <a:rPr lang="en" sz="1600">
                <a:solidFill>
                  <a:srgbClr val="274E13"/>
                </a:solidFill>
                <a:latin typeface="Nanum Gothic"/>
                <a:ea typeface="Nanum Gothic"/>
                <a:cs typeface="Nanum Gothic"/>
                <a:sym typeface="Nanum Gothic"/>
              </a:rPr>
              <a:t>.</a:t>
            </a:r>
            <a:endParaRPr sz="1600">
              <a:solidFill>
                <a:srgbClr val="274E13"/>
              </a:solidFill>
              <a:latin typeface="Nanum Gothic"/>
              <a:ea typeface="Nanum Gothic"/>
              <a:cs typeface="Nanum Gothic"/>
              <a:sym typeface="Nanum Gothic"/>
            </a:endParaRPr>
          </a:p>
          <a:p>
            <a:pPr indent="-330200" lvl="0" marL="457200" rtl="0" algn="l">
              <a:spcBef>
                <a:spcPts val="0"/>
              </a:spcBef>
              <a:spcAft>
                <a:spcPts val="0"/>
              </a:spcAft>
              <a:buClr>
                <a:srgbClr val="274E13"/>
              </a:buClr>
              <a:buSzPts val="1600"/>
              <a:buFont typeface="Nanum Gothic"/>
              <a:buAutoNum type="arabicPeriod"/>
            </a:pPr>
            <a:r>
              <a:rPr b="1" lang="en" sz="1600">
                <a:solidFill>
                  <a:srgbClr val="B45F06"/>
                </a:solidFill>
                <a:latin typeface="Nanum Gothic"/>
                <a:ea typeface="Nanum Gothic"/>
                <a:cs typeface="Nanum Gothic"/>
                <a:sym typeface="Nanum Gothic"/>
              </a:rPr>
              <a:t>Type of room</a:t>
            </a:r>
            <a:r>
              <a:rPr lang="en" sz="1600">
                <a:solidFill>
                  <a:srgbClr val="274E13"/>
                </a:solidFill>
                <a:latin typeface="Nanum Gothic"/>
                <a:ea typeface="Nanum Gothic"/>
                <a:cs typeface="Nanum Gothic"/>
                <a:sym typeface="Nanum Gothic"/>
              </a:rPr>
              <a:t> that has the most canceled are: </a:t>
            </a:r>
            <a:r>
              <a:rPr b="1" lang="en" sz="1600">
                <a:solidFill>
                  <a:srgbClr val="B45F06"/>
                </a:solidFill>
                <a:latin typeface="Nanum Gothic"/>
                <a:ea typeface="Nanum Gothic"/>
                <a:cs typeface="Nanum Gothic"/>
                <a:sym typeface="Nanum Gothic"/>
              </a:rPr>
              <a:t>A &amp; D </a:t>
            </a:r>
            <a:r>
              <a:rPr lang="en" sz="1600">
                <a:solidFill>
                  <a:schemeClr val="dk1"/>
                </a:solidFill>
                <a:latin typeface="Nanum Gothic"/>
                <a:ea typeface="Nanum Gothic"/>
                <a:cs typeface="Nanum Gothic"/>
                <a:sym typeface="Nanum Gothic"/>
              </a:rPr>
              <a:t>with the average</a:t>
            </a:r>
            <a:r>
              <a:rPr b="1" lang="en" sz="1600">
                <a:solidFill>
                  <a:srgbClr val="B45F06"/>
                </a:solidFill>
                <a:latin typeface="Nanum Gothic"/>
                <a:ea typeface="Nanum Gothic"/>
                <a:cs typeface="Nanum Gothic"/>
                <a:sym typeface="Nanum Gothic"/>
              </a:rPr>
              <a:t> ADR of 118 euro.</a:t>
            </a:r>
            <a:endParaRPr b="1" sz="1600">
              <a:solidFill>
                <a:srgbClr val="B45F06"/>
              </a:solidFill>
              <a:latin typeface="Nanum Gothic"/>
              <a:ea typeface="Nanum Gothic"/>
              <a:cs typeface="Nanum Gothic"/>
              <a:sym typeface="Nanum Gothic"/>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15" name="Shape 615"/>
        <p:cNvGrpSpPr/>
        <p:nvPr/>
      </p:nvGrpSpPr>
      <p:grpSpPr>
        <a:xfrm>
          <a:off x="0" y="0"/>
          <a:ext cx="0" cy="0"/>
          <a:chOff x="0" y="0"/>
          <a:chExt cx="0" cy="0"/>
        </a:xfrm>
      </p:grpSpPr>
      <p:sp>
        <p:nvSpPr>
          <p:cNvPr id="616" name="Google Shape;616;p66"/>
          <p:cNvSpPr/>
          <p:nvPr/>
        </p:nvSpPr>
        <p:spPr>
          <a:xfrm>
            <a:off x="-232225" y="0"/>
            <a:ext cx="9528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617" name="Google Shape;617;p66">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66">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66">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20" name="Google Shape;620;p66"/>
          <p:cNvPicPr preferRelativeResize="0"/>
          <p:nvPr/>
        </p:nvPicPr>
        <p:blipFill>
          <a:blip r:embed="rId4">
            <a:alphaModFix/>
          </a:blip>
          <a:stretch>
            <a:fillRect/>
          </a:stretch>
        </p:blipFill>
        <p:spPr>
          <a:xfrm>
            <a:off x="0" y="0"/>
            <a:ext cx="2505075" cy="685800"/>
          </a:xfrm>
          <a:prstGeom prst="rect">
            <a:avLst/>
          </a:prstGeom>
          <a:noFill/>
          <a:ln>
            <a:noFill/>
          </a:ln>
        </p:spPr>
      </p:pic>
      <p:sp>
        <p:nvSpPr>
          <p:cNvPr id="621" name="Google Shape;621;p66"/>
          <p:cNvSpPr txBox="1"/>
          <p:nvPr/>
        </p:nvSpPr>
        <p:spPr>
          <a:xfrm>
            <a:off x="3600625" y="158300"/>
            <a:ext cx="52332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100">
                <a:solidFill>
                  <a:schemeClr val="dk2"/>
                </a:solidFill>
                <a:latin typeface="Nanum Gothic"/>
                <a:ea typeface="Nanum Gothic"/>
                <a:cs typeface="Nanum Gothic"/>
                <a:sym typeface="Nanum Gothic"/>
              </a:rPr>
              <a:t>CORRELATION</a:t>
            </a:r>
            <a:endParaRPr sz="1900">
              <a:solidFill>
                <a:schemeClr val="accent1"/>
              </a:solidFill>
              <a:latin typeface="Abhaya Libre"/>
              <a:ea typeface="Abhaya Libre"/>
              <a:cs typeface="Abhaya Libre"/>
              <a:sym typeface="Abhaya Libre"/>
            </a:endParaRPr>
          </a:p>
        </p:txBody>
      </p:sp>
      <p:sp>
        <p:nvSpPr>
          <p:cNvPr id="622" name="Google Shape;622;p66"/>
          <p:cNvSpPr txBox="1"/>
          <p:nvPr/>
        </p:nvSpPr>
        <p:spPr>
          <a:xfrm>
            <a:off x="217775" y="3999925"/>
            <a:ext cx="4523700" cy="8199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b="1" lang="en" sz="1000">
                <a:solidFill>
                  <a:srgbClr val="0C0951"/>
                </a:solidFill>
                <a:latin typeface="Nanum Gothic"/>
                <a:ea typeface="Nanum Gothic"/>
                <a:cs typeface="Nanum Gothic"/>
                <a:sym typeface="Nanum Gothic"/>
              </a:rPr>
              <a:t>Positive correlation with lead-time; </a:t>
            </a:r>
            <a:r>
              <a:rPr lang="en" sz="1000">
                <a:solidFill>
                  <a:srgbClr val="212121"/>
                </a:solidFill>
                <a:latin typeface="Nanum Gothic"/>
                <a:ea typeface="Nanum Gothic"/>
                <a:cs typeface="Nanum Gothic"/>
                <a:sym typeface="Nanum Gothic"/>
              </a:rPr>
              <a:t>In practical terms, a correlation </a:t>
            </a:r>
            <a:r>
              <a:rPr lang="en" sz="1000">
                <a:solidFill>
                  <a:srgbClr val="212121"/>
                </a:solidFill>
                <a:latin typeface="Nanum Gothic"/>
                <a:ea typeface="Nanum Gothic"/>
                <a:cs typeface="Nanum Gothic"/>
                <a:sym typeface="Nanum Gothic"/>
              </a:rPr>
              <a:t>coefficient of 0.19 suggest that there is a tendency for cancellation rates to increase slightly as lead time increases. While this effect is not very strong, it could still influence how you approach lead time when considering cancellation policies, guest communication strategies, and revenue management tactics.</a:t>
            </a:r>
            <a:endParaRPr sz="1000">
              <a:solidFill>
                <a:srgbClr val="212121"/>
              </a:solidFill>
              <a:latin typeface="Nanum Gothic"/>
              <a:ea typeface="Nanum Gothic"/>
              <a:cs typeface="Nanum Gothic"/>
              <a:sym typeface="Nanum Gothic"/>
            </a:endParaRPr>
          </a:p>
        </p:txBody>
      </p:sp>
      <p:pic>
        <p:nvPicPr>
          <p:cNvPr id="623" name="Google Shape;623;p66"/>
          <p:cNvPicPr preferRelativeResize="0"/>
          <p:nvPr/>
        </p:nvPicPr>
        <p:blipFill>
          <a:blip r:embed="rId5">
            <a:alphaModFix/>
          </a:blip>
          <a:stretch>
            <a:fillRect/>
          </a:stretch>
        </p:blipFill>
        <p:spPr>
          <a:xfrm>
            <a:off x="217775" y="846725"/>
            <a:ext cx="5151460" cy="2992267"/>
          </a:xfrm>
          <a:prstGeom prst="rect">
            <a:avLst/>
          </a:prstGeom>
          <a:noFill/>
          <a:ln>
            <a:noFill/>
          </a:ln>
        </p:spPr>
      </p:pic>
      <p:sp>
        <p:nvSpPr>
          <p:cNvPr id="624" name="Google Shape;624;p66"/>
          <p:cNvSpPr txBox="1"/>
          <p:nvPr/>
        </p:nvSpPr>
        <p:spPr>
          <a:xfrm>
            <a:off x="5521875" y="1040525"/>
            <a:ext cx="3105900" cy="29922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 sz="1300">
                <a:latin typeface="Nanum Gothic"/>
                <a:ea typeface="Nanum Gothic"/>
                <a:cs typeface="Nanum Gothic"/>
                <a:sym typeface="Nanum Gothic"/>
              </a:rPr>
              <a:t>In practical terms, a correlation coefficient between -0.0047 and 0.22 is consider to be a </a:t>
            </a:r>
            <a:r>
              <a:rPr b="1" lang="en" sz="1300">
                <a:solidFill>
                  <a:srgbClr val="0C0951"/>
                </a:solidFill>
                <a:latin typeface="Nanum Gothic"/>
                <a:ea typeface="Nanum Gothic"/>
                <a:cs typeface="Nanum Gothic"/>
                <a:sym typeface="Nanum Gothic"/>
              </a:rPr>
              <a:t>weak correlation between two </a:t>
            </a:r>
            <a:r>
              <a:rPr b="1" lang="en" sz="1300">
                <a:solidFill>
                  <a:srgbClr val="0C0951"/>
                </a:solidFill>
                <a:latin typeface="Nanum Gothic"/>
                <a:ea typeface="Nanum Gothic"/>
                <a:cs typeface="Nanum Gothic"/>
                <a:sym typeface="Nanum Gothic"/>
              </a:rPr>
              <a:t>variables</a:t>
            </a:r>
            <a:r>
              <a:rPr b="1" lang="en" sz="1300">
                <a:solidFill>
                  <a:srgbClr val="0C0951"/>
                </a:solidFill>
                <a:latin typeface="Nanum Gothic"/>
                <a:ea typeface="Nanum Gothic"/>
                <a:cs typeface="Nanum Gothic"/>
                <a:sym typeface="Nanum Gothic"/>
              </a:rPr>
              <a:t>. </a:t>
            </a:r>
            <a:br>
              <a:rPr b="1" lang="en" sz="1300">
                <a:solidFill>
                  <a:srgbClr val="0C0951"/>
                </a:solidFill>
                <a:latin typeface="Nanum Gothic"/>
                <a:ea typeface="Nanum Gothic"/>
                <a:cs typeface="Nanum Gothic"/>
                <a:sym typeface="Nanum Gothic"/>
              </a:rPr>
            </a:br>
            <a:endParaRPr b="1" sz="1300">
              <a:solidFill>
                <a:srgbClr val="0C0951"/>
              </a:solidFill>
              <a:latin typeface="Nanum Gothic"/>
              <a:ea typeface="Nanum Gothic"/>
              <a:cs typeface="Nanum Gothic"/>
              <a:sym typeface="Nanum Gothic"/>
            </a:endParaRPr>
          </a:p>
          <a:p>
            <a:pPr indent="0" lvl="0" marL="0" rtl="0" algn="just">
              <a:spcBef>
                <a:spcPts val="0"/>
              </a:spcBef>
              <a:spcAft>
                <a:spcPts val="0"/>
              </a:spcAft>
              <a:buNone/>
            </a:pPr>
            <a:r>
              <a:rPr lang="en" sz="1300">
                <a:solidFill>
                  <a:schemeClr val="dk1"/>
                </a:solidFill>
                <a:latin typeface="Nanum Gothic"/>
                <a:ea typeface="Nanum Gothic"/>
                <a:cs typeface="Nanum Gothic"/>
                <a:sym typeface="Nanum Gothic"/>
              </a:rPr>
              <a:t>It is </a:t>
            </a:r>
            <a:r>
              <a:rPr lang="en" sz="1300">
                <a:latin typeface="Nanum Gothic"/>
                <a:ea typeface="Nanum Gothic"/>
                <a:cs typeface="Nanum Gothic"/>
                <a:sym typeface="Nanum Gothic"/>
              </a:rPr>
              <a:t>indicates that there is virtually no meaningful relationship between the variables being analyzed. This correlation value suggests that changes in one variable (such as lead time or cancellation rates) are not associated with consistent changes in the other variable, making any impact or trend almost negligible.</a:t>
            </a:r>
            <a:endParaRPr sz="1300">
              <a:latin typeface="Nanum Gothic"/>
              <a:ea typeface="Nanum Gothic"/>
              <a:cs typeface="Nanum Gothic"/>
              <a:sym typeface="Nanum Gothic"/>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28" name="Shape 628"/>
        <p:cNvGrpSpPr/>
        <p:nvPr/>
      </p:nvGrpSpPr>
      <p:grpSpPr>
        <a:xfrm>
          <a:off x="0" y="0"/>
          <a:ext cx="0" cy="0"/>
          <a:chOff x="0" y="0"/>
          <a:chExt cx="0" cy="0"/>
        </a:xfrm>
      </p:grpSpPr>
      <p:sp>
        <p:nvSpPr>
          <p:cNvPr id="629" name="Google Shape;629;p67"/>
          <p:cNvSpPr/>
          <p:nvPr/>
        </p:nvSpPr>
        <p:spPr>
          <a:xfrm>
            <a:off x="-158100" y="-93875"/>
            <a:ext cx="9454800" cy="7797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630" name="Google Shape;630;p67">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67">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67">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33" name="Google Shape;633;p67"/>
          <p:cNvPicPr preferRelativeResize="0"/>
          <p:nvPr/>
        </p:nvPicPr>
        <p:blipFill>
          <a:blip r:embed="rId4">
            <a:alphaModFix/>
          </a:blip>
          <a:stretch>
            <a:fillRect/>
          </a:stretch>
        </p:blipFill>
        <p:spPr>
          <a:xfrm>
            <a:off x="0" y="0"/>
            <a:ext cx="2505075" cy="685800"/>
          </a:xfrm>
          <a:prstGeom prst="rect">
            <a:avLst/>
          </a:prstGeom>
          <a:noFill/>
          <a:ln>
            <a:noFill/>
          </a:ln>
        </p:spPr>
      </p:pic>
      <p:sp>
        <p:nvSpPr>
          <p:cNvPr id="634" name="Google Shape;634;p67"/>
          <p:cNvSpPr txBox="1"/>
          <p:nvPr/>
        </p:nvSpPr>
        <p:spPr>
          <a:xfrm>
            <a:off x="6102800" y="165600"/>
            <a:ext cx="28833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400">
                <a:solidFill>
                  <a:schemeClr val="accent1"/>
                </a:solidFill>
                <a:latin typeface="Proxima Nova Semibold"/>
                <a:ea typeface="Proxima Nova Semibold"/>
                <a:cs typeface="Proxima Nova Semibold"/>
                <a:sym typeface="Proxima Nova Semibold"/>
              </a:rPr>
              <a:t>CLUSTERING</a:t>
            </a:r>
            <a:endParaRPr sz="2400">
              <a:solidFill>
                <a:schemeClr val="accent1"/>
              </a:solidFill>
              <a:latin typeface="Proxima Nova Semibold"/>
              <a:ea typeface="Proxima Nova Semibold"/>
              <a:cs typeface="Proxima Nova Semibold"/>
              <a:sym typeface="Proxima Nova Semibold"/>
            </a:endParaRPr>
          </a:p>
        </p:txBody>
      </p:sp>
      <p:pic>
        <p:nvPicPr>
          <p:cNvPr id="635" name="Google Shape;635;p67"/>
          <p:cNvPicPr preferRelativeResize="0"/>
          <p:nvPr/>
        </p:nvPicPr>
        <p:blipFill>
          <a:blip r:embed="rId5">
            <a:alphaModFix/>
          </a:blip>
          <a:stretch>
            <a:fillRect/>
          </a:stretch>
        </p:blipFill>
        <p:spPr>
          <a:xfrm>
            <a:off x="626725" y="808600"/>
            <a:ext cx="7378790" cy="4154173"/>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39" name="Shape 639"/>
        <p:cNvGrpSpPr/>
        <p:nvPr/>
      </p:nvGrpSpPr>
      <p:grpSpPr>
        <a:xfrm>
          <a:off x="0" y="0"/>
          <a:ext cx="0" cy="0"/>
          <a:chOff x="0" y="0"/>
          <a:chExt cx="0" cy="0"/>
        </a:xfrm>
      </p:grpSpPr>
      <p:sp>
        <p:nvSpPr>
          <p:cNvPr id="640" name="Google Shape;640;p68">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8">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68">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43" name="Google Shape;643;p68"/>
          <p:cNvPicPr preferRelativeResize="0"/>
          <p:nvPr/>
        </p:nvPicPr>
        <p:blipFill>
          <a:blip r:embed="rId4">
            <a:alphaModFix/>
          </a:blip>
          <a:stretch>
            <a:fillRect/>
          </a:stretch>
        </p:blipFill>
        <p:spPr>
          <a:xfrm>
            <a:off x="0" y="0"/>
            <a:ext cx="2505075" cy="685800"/>
          </a:xfrm>
          <a:prstGeom prst="rect">
            <a:avLst/>
          </a:prstGeom>
          <a:noFill/>
          <a:ln>
            <a:noFill/>
          </a:ln>
        </p:spPr>
      </p:pic>
      <p:sp>
        <p:nvSpPr>
          <p:cNvPr id="644" name="Google Shape;644;p68"/>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645" name="Google Shape;645;p68"/>
          <p:cNvSpPr txBox="1"/>
          <p:nvPr/>
        </p:nvSpPr>
        <p:spPr>
          <a:xfrm>
            <a:off x="6179000" y="199200"/>
            <a:ext cx="28833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200">
                <a:solidFill>
                  <a:schemeClr val="accent1"/>
                </a:solidFill>
                <a:latin typeface="Nanum Gothic"/>
                <a:ea typeface="Nanum Gothic"/>
                <a:cs typeface="Nanum Gothic"/>
                <a:sym typeface="Nanum Gothic"/>
              </a:rPr>
              <a:t>FORECASTING</a:t>
            </a:r>
            <a:endParaRPr sz="2500">
              <a:solidFill>
                <a:schemeClr val="accent1"/>
              </a:solidFill>
              <a:latin typeface="Nanum Gothic"/>
              <a:ea typeface="Nanum Gothic"/>
              <a:cs typeface="Nanum Gothic"/>
              <a:sym typeface="Nanum Gothic"/>
            </a:endParaRPr>
          </a:p>
        </p:txBody>
      </p:sp>
      <p:pic>
        <p:nvPicPr>
          <p:cNvPr id="646" name="Google Shape;646;p68"/>
          <p:cNvPicPr preferRelativeResize="0"/>
          <p:nvPr/>
        </p:nvPicPr>
        <p:blipFill>
          <a:blip r:embed="rId5">
            <a:alphaModFix/>
          </a:blip>
          <a:stretch>
            <a:fillRect/>
          </a:stretch>
        </p:blipFill>
        <p:spPr>
          <a:xfrm>
            <a:off x="3095150" y="1906175"/>
            <a:ext cx="5833148" cy="2869199"/>
          </a:xfrm>
          <a:prstGeom prst="rect">
            <a:avLst/>
          </a:prstGeom>
          <a:noFill/>
          <a:ln>
            <a:noFill/>
          </a:ln>
        </p:spPr>
      </p:pic>
      <p:sp>
        <p:nvSpPr>
          <p:cNvPr id="647" name="Google Shape;647;p68"/>
          <p:cNvSpPr txBox="1"/>
          <p:nvPr/>
        </p:nvSpPr>
        <p:spPr>
          <a:xfrm>
            <a:off x="212975" y="788025"/>
            <a:ext cx="7433100" cy="527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anum Gothic"/>
              <a:ea typeface="Nanum Gothic"/>
              <a:cs typeface="Nanum Gothic"/>
              <a:sym typeface="Nanum Gothic"/>
            </a:endParaRPr>
          </a:p>
        </p:txBody>
      </p:sp>
      <p:sp>
        <p:nvSpPr>
          <p:cNvPr id="648" name="Google Shape;648;p68"/>
          <p:cNvSpPr txBox="1"/>
          <p:nvPr/>
        </p:nvSpPr>
        <p:spPr>
          <a:xfrm>
            <a:off x="362075" y="862575"/>
            <a:ext cx="8566200" cy="87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rgbClr val="0C0951"/>
                </a:solidFill>
                <a:latin typeface="Nanum Gothic"/>
                <a:ea typeface="Nanum Gothic"/>
                <a:cs typeface="Nanum Gothic"/>
                <a:sym typeface="Nanum Gothic"/>
              </a:rPr>
              <a:t>Forecasting </a:t>
            </a:r>
            <a:r>
              <a:rPr lang="en" sz="2100">
                <a:solidFill>
                  <a:srgbClr val="0C0951"/>
                </a:solidFill>
                <a:latin typeface="Nanum Gothic"/>
                <a:ea typeface="Nanum Gothic"/>
                <a:cs typeface="Nanum Gothic"/>
                <a:sym typeface="Nanum Gothic"/>
              </a:rPr>
              <a:t>Lead-time cancellation monthly</a:t>
            </a:r>
            <a:endParaRPr sz="2100">
              <a:solidFill>
                <a:srgbClr val="0C0951"/>
              </a:solidFill>
              <a:latin typeface="Nanum Gothic"/>
              <a:ea typeface="Nanum Gothic"/>
              <a:cs typeface="Nanum Gothic"/>
              <a:sym typeface="Nanum Gothic"/>
            </a:endParaRPr>
          </a:p>
        </p:txBody>
      </p:sp>
      <p:sp>
        <p:nvSpPr>
          <p:cNvPr id="649" name="Google Shape;649;p68"/>
          <p:cNvSpPr txBox="1"/>
          <p:nvPr/>
        </p:nvSpPr>
        <p:spPr>
          <a:xfrm>
            <a:off x="521800" y="2417325"/>
            <a:ext cx="2505000" cy="146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Nanum Gothic"/>
                <a:ea typeface="Nanum Gothic"/>
                <a:cs typeface="Nanum Gothic"/>
                <a:sym typeface="Nanum Gothic"/>
              </a:rPr>
              <a:t>There are recurring trends, such as cancellations during 3 month.</a:t>
            </a:r>
            <a:endParaRPr sz="2000">
              <a:latin typeface="Nanum Gothic"/>
              <a:ea typeface="Nanum Gothic"/>
              <a:cs typeface="Nanum Gothic"/>
              <a:sym typeface="Nanum Gothic"/>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70" name="Shape 370"/>
        <p:cNvGrpSpPr/>
        <p:nvPr/>
      </p:nvGrpSpPr>
      <p:grpSpPr>
        <a:xfrm>
          <a:off x="0" y="0"/>
          <a:ext cx="0" cy="0"/>
          <a:chOff x="0" y="0"/>
          <a:chExt cx="0" cy="0"/>
        </a:xfrm>
      </p:grpSpPr>
      <p:pic>
        <p:nvPicPr>
          <p:cNvPr id="371" name="Google Shape;371;p51"/>
          <p:cNvPicPr preferRelativeResize="0"/>
          <p:nvPr/>
        </p:nvPicPr>
        <p:blipFill>
          <a:blip r:embed="rId3">
            <a:alphaModFix/>
          </a:blip>
          <a:stretch>
            <a:fillRect/>
          </a:stretch>
        </p:blipFill>
        <p:spPr>
          <a:xfrm>
            <a:off x="5388275" y="614400"/>
            <a:ext cx="3837075" cy="3837075"/>
          </a:xfrm>
          <a:prstGeom prst="rect">
            <a:avLst/>
          </a:prstGeom>
          <a:noFill/>
          <a:ln>
            <a:noFill/>
          </a:ln>
        </p:spPr>
      </p:pic>
      <p:sp>
        <p:nvSpPr>
          <p:cNvPr id="372" name="Google Shape;372;p51">
            <a:hlinkClick action="ppaction://hlinksldjump" r:id="rId4"/>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1">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1">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5" name="Google Shape;375;p51"/>
          <p:cNvPicPr preferRelativeResize="0"/>
          <p:nvPr/>
        </p:nvPicPr>
        <p:blipFill>
          <a:blip r:embed="rId5">
            <a:alphaModFix/>
          </a:blip>
          <a:stretch>
            <a:fillRect/>
          </a:stretch>
        </p:blipFill>
        <p:spPr>
          <a:xfrm>
            <a:off x="0" y="0"/>
            <a:ext cx="2505075" cy="685800"/>
          </a:xfrm>
          <a:prstGeom prst="rect">
            <a:avLst/>
          </a:prstGeom>
          <a:noFill/>
          <a:ln>
            <a:noFill/>
          </a:ln>
        </p:spPr>
      </p:pic>
      <p:sp>
        <p:nvSpPr>
          <p:cNvPr id="376" name="Google Shape;376;p51"/>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377" name="Google Shape;377;p51"/>
          <p:cNvSpPr txBox="1"/>
          <p:nvPr>
            <p:ph idx="4294967295" type="ctrTitle"/>
          </p:nvPr>
        </p:nvSpPr>
        <p:spPr>
          <a:xfrm>
            <a:off x="355350" y="1659825"/>
            <a:ext cx="5326800" cy="1463100"/>
          </a:xfrm>
          <a:prstGeom prst="rect">
            <a:avLst/>
          </a:prstGeom>
        </p:spPr>
        <p:txBody>
          <a:bodyPr anchorCtr="0" anchor="ctr" bIns="0" lIns="0" spcFirstLastPara="1" rIns="0" wrap="square" tIns="0">
            <a:noAutofit/>
          </a:bodyPr>
          <a:lstStyle/>
          <a:p>
            <a:pPr indent="0" lvl="0" marL="0" rtl="0" algn="l">
              <a:lnSpc>
                <a:spcPct val="80000"/>
              </a:lnSpc>
              <a:spcBef>
                <a:spcPts val="0"/>
              </a:spcBef>
              <a:spcAft>
                <a:spcPts val="0"/>
              </a:spcAft>
              <a:buNone/>
            </a:pPr>
            <a:r>
              <a:rPr b="0" lang="en" sz="3600">
                <a:solidFill>
                  <a:srgbClr val="0C0951"/>
                </a:solidFill>
                <a:latin typeface="Abhaya Libre Medium"/>
                <a:ea typeface="Abhaya Libre Medium"/>
                <a:cs typeface="Abhaya Libre Medium"/>
                <a:sym typeface="Abhaya Libre Medium"/>
              </a:rPr>
              <a:t>Lisbon </a:t>
            </a:r>
            <a:r>
              <a:rPr b="0" lang="en" sz="3600">
                <a:solidFill>
                  <a:srgbClr val="0C0951"/>
                </a:solidFill>
                <a:latin typeface="Abhaya Libre Medium"/>
                <a:ea typeface="Abhaya Libre Medium"/>
                <a:cs typeface="Abhaya Libre Medium"/>
                <a:sym typeface="Abhaya Libre Medium"/>
              </a:rPr>
              <a:t>City Hotel</a:t>
            </a:r>
            <a:r>
              <a:rPr b="0" lang="en" sz="5600">
                <a:solidFill>
                  <a:srgbClr val="0C0951"/>
                </a:solidFill>
                <a:latin typeface="Abhaya Libre Medium"/>
                <a:ea typeface="Abhaya Libre Medium"/>
                <a:cs typeface="Abhaya Libre Medium"/>
                <a:sym typeface="Abhaya Libre Medium"/>
              </a:rPr>
              <a:t> </a:t>
            </a:r>
            <a:endParaRPr b="0" sz="5600">
              <a:solidFill>
                <a:srgbClr val="0C0951"/>
              </a:solidFill>
              <a:latin typeface="Abhaya Libre Medium"/>
              <a:ea typeface="Abhaya Libre Medium"/>
              <a:cs typeface="Abhaya Libre Medium"/>
              <a:sym typeface="Abhaya Libre Medium"/>
            </a:endParaRPr>
          </a:p>
          <a:p>
            <a:pPr indent="0" lvl="0" marL="0" rtl="0" algn="l">
              <a:lnSpc>
                <a:spcPct val="80000"/>
              </a:lnSpc>
              <a:spcBef>
                <a:spcPts val="0"/>
              </a:spcBef>
              <a:spcAft>
                <a:spcPts val="0"/>
              </a:spcAft>
              <a:buNone/>
            </a:pPr>
            <a:r>
              <a:rPr b="0" lang="en" sz="3900">
                <a:solidFill>
                  <a:srgbClr val="0C0951"/>
                </a:solidFill>
                <a:latin typeface="Abhaya Libre Medium"/>
                <a:ea typeface="Abhaya Libre Medium"/>
                <a:cs typeface="Abhaya Libre Medium"/>
                <a:sym typeface="Abhaya Libre Medium"/>
              </a:rPr>
              <a:t>Cancellation Analysis</a:t>
            </a:r>
            <a:endParaRPr b="0" sz="3600">
              <a:solidFill>
                <a:srgbClr val="0C0951"/>
              </a:solidFill>
              <a:latin typeface="Abhaya Libre Medium"/>
              <a:ea typeface="Abhaya Libre Medium"/>
              <a:cs typeface="Abhaya Libre Medium"/>
              <a:sym typeface="Abhaya Libre Medium"/>
            </a:endParaRPr>
          </a:p>
        </p:txBody>
      </p:sp>
      <p:sp>
        <p:nvSpPr>
          <p:cNvPr id="378" name="Google Shape;378;p51"/>
          <p:cNvSpPr txBox="1"/>
          <p:nvPr/>
        </p:nvSpPr>
        <p:spPr>
          <a:xfrm>
            <a:off x="6102800" y="241800"/>
            <a:ext cx="28833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a:solidFill>
                  <a:schemeClr val="dk2"/>
                </a:solidFill>
                <a:latin typeface="Lexend Medium"/>
                <a:ea typeface="Lexend Medium"/>
                <a:cs typeface="Lexend Medium"/>
                <a:sym typeface="Lexend Medium"/>
              </a:rPr>
              <a:t>www.lisboncityhotel.com</a:t>
            </a:r>
            <a:endParaRPr sz="1600">
              <a:solidFill>
                <a:schemeClr val="accent1"/>
              </a:solidFill>
              <a:latin typeface="Nanum Gothic"/>
              <a:ea typeface="Nanum Gothic"/>
              <a:cs typeface="Nanum Gothic"/>
              <a:sym typeface="Nanum Gothic"/>
            </a:endParaRPr>
          </a:p>
        </p:txBody>
      </p:sp>
      <p:sp>
        <p:nvSpPr>
          <p:cNvPr id="379" name="Google Shape;379;p51"/>
          <p:cNvSpPr/>
          <p:nvPr/>
        </p:nvSpPr>
        <p:spPr>
          <a:xfrm>
            <a:off x="-202325" y="4427225"/>
            <a:ext cx="9690600" cy="482400"/>
          </a:xfrm>
          <a:prstGeom prst="roundRect">
            <a:avLst>
              <a:gd fmla="val 16667" name="adj"/>
            </a:avLst>
          </a:prstGeom>
          <a:solidFill>
            <a:srgbClr val="0C095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1"/>
          <p:cNvSpPr txBox="1"/>
          <p:nvPr/>
        </p:nvSpPr>
        <p:spPr>
          <a:xfrm>
            <a:off x="107589" y="4409975"/>
            <a:ext cx="2353800" cy="6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FFFFFF"/>
                </a:solidFill>
                <a:latin typeface="Nanum Gothic"/>
                <a:ea typeface="Nanum Gothic"/>
                <a:cs typeface="Nanum Gothic"/>
                <a:sym typeface="Nanum Gothic"/>
              </a:rPr>
              <a:t>Grup E - Team 2</a:t>
            </a:r>
            <a:endParaRPr b="1" sz="2000">
              <a:solidFill>
                <a:srgbClr val="FFFFFF"/>
              </a:solidFill>
              <a:latin typeface="Nanum Gothic"/>
              <a:ea typeface="Nanum Gothic"/>
              <a:cs typeface="Nanum Gothic"/>
              <a:sym typeface="Nanum Gothic"/>
            </a:endParaRPr>
          </a:p>
        </p:txBody>
      </p:sp>
      <p:sp>
        <p:nvSpPr>
          <p:cNvPr id="381" name="Google Shape;381;p51"/>
          <p:cNvSpPr txBox="1"/>
          <p:nvPr/>
        </p:nvSpPr>
        <p:spPr>
          <a:xfrm>
            <a:off x="2153058" y="4333775"/>
            <a:ext cx="7642200" cy="66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FFFFFF"/>
                </a:solidFill>
                <a:latin typeface="Nanum Gothic"/>
                <a:ea typeface="Nanum Gothic"/>
                <a:cs typeface="Nanum Gothic"/>
                <a:sym typeface="Nanum Gothic"/>
              </a:rPr>
              <a:t>[</a:t>
            </a:r>
            <a:r>
              <a:rPr lang="en" sz="1200">
                <a:solidFill>
                  <a:srgbClr val="FFFFFF"/>
                </a:solidFill>
                <a:latin typeface="Lexend"/>
                <a:ea typeface="Lexend"/>
                <a:cs typeface="Lexend"/>
                <a:sym typeface="Lexend"/>
              </a:rPr>
              <a:t>Ika Zubaida, Mark Billiarder Manasye Siregar, Munik Hasibuan, Suparta, Rifa Fardhianty</a:t>
            </a:r>
            <a:r>
              <a:rPr b="1" lang="en" sz="2300">
                <a:solidFill>
                  <a:srgbClr val="FFFFFF"/>
                </a:solidFill>
                <a:latin typeface="Nanum Gothic"/>
                <a:ea typeface="Nanum Gothic"/>
                <a:cs typeface="Nanum Gothic"/>
                <a:sym typeface="Nanum Gothic"/>
              </a:rPr>
              <a:t>]</a:t>
            </a:r>
            <a:endParaRPr b="1" sz="2300">
              <a:solidFill>
                <a:srgbClr val="FFFFFF"/>
              </a:solidFill>
              <a:latin typeface="Nanum Gothic"/>
              <a:ea typeface="Nanum Gothic"/>
              <a:cs typeface="Nanum Gothic"/>
              <a:sym typeface="Nanum Gothic"/>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53" name="Shape 653"/>
        <p:cNvGrpSpPr/>
        <p:nvPr/>
      </p:nvGrpSpPr>
      <p:grpSpPr>
        <a:xfrm>
          <a:off x="0" y="0"/>
          <a:ext cx="0" cy="0"/>
          <a:chOff x="0" y="0"/>
          <a:chExt cx="0" cy="0"/>
        </a:xfrm>
      </p:grpSpPr>
      <p:sp>
        <p:nvSpPr>
          <p:cNvPr id="654" name="Google Shape;654;p69">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69">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69">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57" name="Google Shape;657;p69"/>
          <p:cNvPicPr preferRelativeResize="0"/>
          <p:nvPr/>
        </p:nvPicPr>
        <p:blipFill>
          <a:blip r:embed="rId4">
            <a:alphaModFix/>
          </a:blip>
          <a:stretch>
            <a:fillRect/>
          </a:stretch>
        </p:blipFill>
        <p:spPr>
          <a:xfrm>
            <a:off x="0" y="0"/>
            <a:ext cx="2505075" cy="685800"/>
          </a:xfrm>
          <a:prstGeom prst="rect">
            <a:avLst/>
          </a:prstGeom>
          <a:noFill/>
          <a:ln>
            <a:noFill/>
          </a:ln>
        </p:spPr>
      </p:pic>
      <p:sp>
        <p:nvSpPr>
          <p:cNvPr id="658" name="Google Shape;658;p69"/>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659" name="Google Shape;659;p69"/>
          <p:cNvSpPr txBox="1"/>
          <p:nvPr/>
        </p:nvSpPr>
        <p:spPr>
          <a:xfrm>
            <a:off x="6179000" y="156600"/>
            <a:ext cx="28833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600">
                <a:solidFill>
                  <a:schemeClr val="accent1"/>
                </a:solidFill>
                <a:latin typeface="Nanum Gothic"/>
                <a:ea typeface="Nanum Gothic"/>
                <a:cs typeface="Nanum Gothic"/>
                <a:sym typeface="Nanum Gothic"/>
              </a:rPr>
              <a:t>RESULT</a:t>
            </a:r>
            <a:endParaRPr b="1" sz="2900">
              <a:solidFill>
                <a:schemeClr val="accent1"/>
              </a:solidFill>
              <a:latin typeface="Nanum Gothic"/>
              <a:ea typeface="Nanum Gothic"/>
              <a:cs typeface="Nanum Gothic"/>
              <a:sym typeface="Nanum Gothic"/>
            </a:endParaRPr>
          </a:p>
        </p:txBody>
      </p:sp>
      <p:sp>
        <p:nvSpPr>
          <p:cNvPr id="660" name="Google Shape;660;p69"/>
          <p:cNvSpPr txBox="1"/>
          <p:nvPr/>
        </p:nvSpPr>
        <p:spPr>
          <a:xfrm>
            <a:off x="551850" y="937050"/>
            <a:ext cx="8040300" cy="3929400"/>
          </a:xfrm>
          <a:prstGeom prst="rect">
            <a:avLst/>
          </a:prstGeom>
          <a:noFill/>
          <a:ln>
            <a:noFill/>
          </a:ln>
        </p:spPr>
        <p:txBody>
          <a:bodyPr anchorCtr="0" anchor="t" bIns="91425" lIns="91425" spcFirstLastPara="1" rIns="91425" wrap="square" tIns="91425">
            <a:noAutofit/>
          </a:bodyPr>
          <a:lstStyle/>
          <a:p>
            <a:pPr indent="-361950" lvl="0" marL="457200" rtl="0" algn="l">
              <a:lnSpc>
                <a:spcPct val="115000"/>
              </a:lnSpc>
              <a:spcBef>
                <a:spcPts val="600"/>
              </a:spcBef>
              <a:spcAft>
                <a:spcPts val="0"/>
              </a:spcAft>
              <a:buSzPts val="2100"/>
              <a:buFont typeface="Nanum Gothic"/>
              <a:buChar char="❏"/>
            </a:pPr>
            <a:r>
              <a:rPr b="1" lang="en" sz="1900">
                <a:solidFill>
                  <a:srgbClr val="0C0951"/>
                </a:solidFill>
                <a:highlight>
                  <a:schemeClr val="dk2"/>
                </a:highlight>
                <a:latin typeface="Roboto"/>
                <a:ea typeface="Roboto"/>
                <a:cs typeface="Roboto"/>
                <a:sym typeface="Roboto"/>
              </a:rPr>
              <a:t>Cancel Rate</a:t>
            </a:r>
            <a:r>
              <a:rPr lang="en" sz="1900">
                <a:solidFill>
                  <a:srgbClr val="212121"/>
                </a:solidFill>
                <a:highlight>
                  <a:schemeClr val="dk2"/>
                </a:highlight>
                <a:latin typeface="Roboto"/>
                <a:ea typeface="Roboto"/>
                <a:cs typeface="Roboto"/>
                <a:sym typeface="Roboto"/>
              </a:rPr>
              <a:t> Influenced by a country where </a:t>
            </a:r>
            <a:r>
              <a:rPr b="1" lang="en" sz="1900">
                <a:solidFill>
                  <a:srgbClr val="0C0951"/>
                </a:solidFill>
                <a:highlight>
                  <a:schemeClr val="dk2"/>
                </a:highlight>
                <a:latin typeface="Roboto"/>
                <a:ea typeface="Roboto"/>
                <a:cs typeface="Roboto"/>
                <a:sym typeface="Roboto"/>
              </a:rPr>
              <a:t>Portugal </a:t>
            </a:r>
            <a:r>
              <a:rPr lang="en" sz="1900">
                <a:solidFill>
                  <a:srgbClr val="212121"/>
                </a:solidFill>
                <a:highlight>
                  <a:schemeClr val="dk2"/>
                </a:highlight>
                <a:latin typeface="Roboto"/>
                <a:ea typeface="Roboto"/>
                <a:cs typeface="Roboto"/>
                <a:sym typeface="Roboto"/>
              </a:rPr>
              <a:t>is one of the </a:t>
            </a:r>
            <a:r>
              <a:rPr b="1" lang="en" sz="1900">
                <a:solidFill>
                  <a:srgbClr val="0C0951"/>
                </a:solidFill>
                <a:highlight>
                  <a:schemeClr val="dk2"/>
                </a:highlight>
                <a:latin typeface="Roboto"/>
                <a:ea typeface="Roboto"/>
                <a:cs typeface="Roboto"/>
                <a:sym typeface="Roboto"/>
              </a:rPr>
              <a:t>highest cancel </a:t>
            </a:r>
            <a:r>
              <a:rPr lang="en" sz="1900">
                <a:solidFill>
                  <a:srgbClr val="212121"/>
                </a:solidFill>
                <a:highlight>
                  <a:schemeClr val="dk2"/>
                </a:highlight>
                <a:latin typeface="Roboto"/>
                <a:ea typeface="Roboto"/>
                <a:cs typeface="Roboto"/>
                <a:sym typeface="Roboto"/>
              </a:rPr>
              <a:t>among the countries.</a:t>
            </a:r>
            <a:endParaRPr sz="1900">
              <a:solidFill>
                <a:srgbClr val="212121"/>
              </a:solidFill>
              <a:highlight>
                <a:schemeClr val="dk2"/>
              </a:highlight>
              <a:latin typeface="Roboto"/>
              <a:ea typeface="Roboto"/>
              <a:cs typeface="Roboto"/>
              <a:sym typeface="Roboto"/>
            </a:endParaRPr>
          </a:p>
          <a:p>
            <a:pPr indent="-349250" lvl="0" marL="457200" rtl="0" algn="l">
              <a:lnSpc>
                <a:spcPct val="115000"/>
              </a:lnSpc>
              <a:spcBef>
                <a:spcPts val="0"/>
              </a:spcBef>
              <a:spcAft>
                <a:spcPts val="0"/>
              </a:spcAft>
              <a:buClr>
                <a:srgbClr val="212121"/>
              </a:buClr>
              <a:buSzPts val="1900"/>
              <a:buFont typeface="Roboto"/>
              <a:buChar char="❏"/>
            </a:pPr>
            <a:r>
              <a:rPr lang="en" sz="1900">
                <a:solidFill>
                  <a:srgbClr val="212121"/>
                </a:solidFill>
                <a:highlight>
                  <a:schemeClr val="dk2"/>
                </a:highlight>
                <a:latin typeface="Roboto"/>
                <a:ea typeface="Roboto"/>
                <a:cs typeface="Roboto"/>
                <a:sym typeface="Roboto"/>
              </a:rPr>
              <a:t>In Market Segment, </a:t>
            </a:r>
            <a:r>
              <a:rPr b="1" lang="en" sz="1900">
                <a:solidFill>
                  <a:srgbClr val="0C0951"/>
                </a:solidFill>
                <a:highlight>
                  <a:schemeClr val="dk2"/>
                </a:highlight>
                <a:latin typeface="Roboto"/>
                <a:ea typeface="Roboto"/>
                <a:cs typeface="Roboto"/>
                <a:sym typeface="Roboto"/>
              </a:rPr>
              <a:t>Online Travel Agent</a:t>
            </a:r>
            <a:r>
              <a:rPr lang="en" sz="1900">
                <a:solidFill>
                  <a:srgbClr val="212121"/>
                </a:solidFill>
                <a:highlight>
                  <a:schemeClr val="dk2"/>
                </a:highlight>
                <a:latin typeface="Roboto"/>
                <a:ea typeface="Roboto"/>
                <a:cs typeface="Roboto"/>
                <a:sym typeface="Roboto"/>
              </a:rPr>
              <a:t> is the </a:t>
            </a:r>
            <a:r>
              <a:rPr b="1" lang="en" sz="1900">
                <a:solidFill>
                  <a:srgbClr val="0C0951"/>
                </a:solidFill>
                <a:highlight>
                  <a:schemeClr val="dk2"/>
                </a:highlight>
                <a:latin typeface="Roboto"/>
                <a:ea typeface="Roboto"/>
                <a:cs typeface="Roboto"/>
                <a:sym typeface="Roboto"/>
              </a:rPr>
              <a:t>biggest contributor</a:t>
            </a:r>
            <a:r>
              <a:rPr lang="en" sz="1900">
                <a:solidFill>
                  <a:srgbClr val="212121"/>
                </a:solidFill>
                <a:highlight>
                  <a:schemeClr val="dk2"/>
                </a:highlight>
                <a:latin typeface="Roboto"/>
                <a:ea typeface="Roboto"/>
                <a:cs typeface="Roboto"/>
                <a:sym typeface="Roboto"/>
              </a:rPr>
              <a:t> to cancel rate.</a:t>
            </a:r>
            <a:endParaRPr sz="1900">
              <a:solidFill>
                <a:srgbClr val="212121"/>
              </a:solidFill>
              <a:highlight>
                <a:schemeClr val="dk2"/>
              </a:highlight>
              <a:latin typeface="Roboto"/>
              <a:ea typeface="Roboto"/>
              <a:cs typeface="Roboto"/>
              <a:sym typeface="Roboto"/>
            </a:endParaRPr>
          </a:p>
          <a:p>
            <a:pPr indent="-349250" lvl="0" marL="457200" rtl="0" algn="l">
              <a:lnSpc>
                <a:spcPct val="115000"/>
              </a:lnSpc>
              <a:spcBef>
                <a:spcPts val="0"/>
              </a:spcBef>
              <a:spcAft>
                <a:spcPts val="0"/>
              </a:spcAft>
              <a:buClr>
                <a:srgbClr val="212121"/>
              </a:buClr>
              <a:buSzPts val="1900"/>
              <a:buFont typeface="Roboto"/>
              <a:buChar char="❏"/>
            </a:pPr>
            <a:r>
              <a:rPr lang="en" sz="1900">
                <a:solidFill>
                  <a:srgbClr val="212121"/>
                </a:solidFill>
                <a:highlight>
                  <a:schemeClr val="dk2"/>
                </a:highlight>
                <a:latin typeface="Roboto"/>
                <a:ea typeface="Roboto"/>
                <a:cs typeface="Roboto"/>
                <a:sym typeface="Roboto"/>
              </a:rPr>
              <a:t>Among 5 Distribution Channel, </a:t>
            </a:r>
            <a:r>
              <a:rPr b="1" lang="en" sz="1900">
                <a:solidFill>
                  <a:srgbClr val="212121"/>
                </a:solidFill>
                <a:highlight>
                  <a:schemeClr val="dk2"/>
                </a:highlight>
                <a:latin typeface="Roboto"/>
                <a:ea typeface="Roboto"/>
                <a:cs typeface="Roboto"/>
                <a:sym typeface="Roboto"/>
              </a:rPr>
              <a:t>TO/TA</a:t>
            </a:r>
            <a:r>
              <a:rPr lang="en" sz="1900">
                <a:solidFill>
                  <a:srgbClr val="212121"/>
                </a:solidFill>
                <a:highlight>
                  <a:schemeClr val="dk2"/>
                </a:highlight>
                <a:latin typeface="Roboto"/>
                <a:ea typeface="Roboto"/>
                <a:cs typeface="Roboto"/>
                <a:sym typeface="Roboto"/>
              </a:rPr>
              <a:t> has the </a:t>
            </a:r>
            <a:r>
              <a:rPr b="1" lang="en" sz="1900">
                <a:solidFill>
                  <a:srgbClr val="212121"/>
                </a:solidFill>
                <a:highlight>
                  <a:schemeClr val="dk2"/>
                </a:highlight>
                <a:latin typeface="Roboto"/>
                <a:ea typeface="Roboto"/>
                <a:cs typeface="Roboto"/>
                <a:sym typeface="Roboto"/>
              </a:rPr>
              <a:t>highest cancellation rate</a:t>
            </a:r>
            <a:r>
              <a:rPr lang="en" sz="1900">
                <a:solidFill>
                  <a:srgbClr val="212121"/>
                </a:solidFill>
                <a:highlight>
                  <a:schemeClr val="dk2"/>
                </a:highlight>
                <a:latin typeface="Roboto"/>
                <a:ea typeface="Roboto"/>
                <a:cs typeface="Roboto"/>
                <a:sym typeface="Roboto"/>
              </a:rPr>
              <a:t>.</a:t>
            </a:r>
            <a:endParaRPr sz="1900">
              <a:solidFill>
                <a:srgbClr val="212121"/>
              </a:solidFill>
              <a:highlight>
                <a:schemeClr val="dk2"/>
              </a:highlight>
              <a:latin typeface="Roboto"/>
              <a:ea typeface="Roboto"/>
              <a:cs typeface="Roboto"/>
              <a:sym typeface="Roboto"/>
            </a:endParaRPr>
          </a:p>
          <a:p>
            <a:pPr indent="-349250" lvl="0" marL="457200" rtl="0" algn="l">
              <a:lnSpc>
                <a:spcPct val="115000"/>
              </a:lnSpc>
              <a:spcBef>
                <a:spcPts val="0"/>
              </a:spcBef>
              <a:spcAft>
                <a:spcPts val="0"/>
              </a:spcAft>
              <a:buClr>
                <a:srgbClr val="212121"/>
              </a:buClr>
              <a:buSzPts val="1900"/>
              <a:buFont typeface="Roboto"/>
              <a:buChar char="❏"/>
            </a:pPr>
            <a:r>
              <a:rPr b="1" lang="en" sz="1900">
                <a:solidFill>
                  <a:srgbClr val="0C0951"/>
                </a:solidFill>
                <a:highlight>
                  <a:schemeClr val="dk2"/>
                </a:highlight>
                <a:latin typeface="Roboto"/>
                <a:ea typeface="Roboto"/>
                <a:cs typeface="Roboto"/>
                <a:sym typeface="Roboto"/>
              </a:rPr>
              <a:t>No Deposit</a:t>
            </a:r>
            <a:r>
              <a:rPr lang="en" sz="1900">
                <a:solidFill>
                  <a:srgbClr val="212121"/>
                </a:solidFill>
                <a:highlight>
                  <a:schemeClr val="dk2"/>
                </a:highlight>
                <a:latin typeface="Roboto"/>
                <a:ea typeface="Roboto"/>
                <a:cs typeface="Roboto"/>
                <a:sym typeface="Roboto"/>
              </a:rPr>
              <a:t> is one of the reasons for the occurrence of </a:t>
            </a:r>
            <a:r>
              <a:rPr b="1" lang="en" sz="1900">
                <a:solidFill>
                  <a:srgbClr val="0C0951"/>
                </a:solidFill>
                <a:highlight>
                  <a:schemeClr val="dk2"/>
                </a:highlight>
                <a:latin typeface="Roboto"/>
                <a:ea typeface="Roboto"/>
                <a:cs typeface="Roboto"/>
                <a:sym typeface="Roboto"/>
              </a:rPr>
              <a:t>high cancellations </a:t>
            </a:r>
            <a:r>
              <a:rPr lang="en" sz="1900">
                <a:solidFill>
                  <a:srgbClr val="212121"/>
                </a:solidFill>
                <a:highlight>
                  <a:schemeClr val="dk2"/>
                </a:highlight>
                <a:latin typeface="Roboto"/>
                <a:ea typeface="Roboto"/>
                <a:cs typeface="Roboto"/>
                <a:sym typeface="Roboto"/>
              </a:rPr>
              <a:t>and following the existing Market Segment.</a:t>
            </a:r>
            <a:endParaRPr sz="1900">
              <a:solidFill>
                <a:srgbClr val="212121"/>
              </a:solidFill>
              <a:highlight>
                <a:schemeClr val="dk2"/>
              </a:highlight>
              <a:latin typeface="Roboto"/>
              <a:ea typeface="Roboto"/>
              <a:cs typeface="Roboto"/>
              <a:sym typeface="Roboto"/>
            </a:endParaRPr>
          </a:p>
          <a:p>
            <a:pPr indent="-349250" lvl="0" marL="457200" rtl="0" algn="l">
              <a:lnSpc>
                <a:spcPct val="115000"/>
              </a:lnSpc>
              <a:spcBef>
                <a:spcPts val="0"/>
              </a:spcBef>
              <a:spcAft>
                <a:spcPts val="0"/>
              </a:spcAft>
              <a:buClr>
                <a:srgbClr val="212121"/>
              </a:buClr>
              <a:buSzPts val="1900"/>
              <a:buFont typeface="Roboto"/>
              <a:buChar char="❏"/>
            </a:pPr>
            <a:r>
              <a:rPr lang="en" sz="1900">
                <a:solidFill>
                  <a:srgbClr val="212121"/>
                </a:solidFill>
                <a:highlight>
                  <a:schemeClr val="dk2"/>
                </a:highlight>
                <a:latin typeface="Roboto"/>
                <a:ea typeface="Roboto"/>
                <a:cs typeface="Roboto"/>
                <a:sym typeface="Roboto"/>
              </a:rPr>
              <a:t>Bookings with a </a:t>
            </a:r>
            <a:r>
              <a:rPr b="1" lang="en" sz="1900">
                <a:solidFill>
                  <a:srgbClr val="212121"/>
                </a:solidFill>
                <a:highlight>
                  <a:schemeClr val="dk2"/>
                </a:highlight>
                <a:latin typeface="Roboto"/>
                <a:ea typeface="Roboto"/>
                <a:cs typeface="Roboto"/>
                <a:sym typeface="Roboto"/>
              </a:rPr>
              <a:t>longer Lead Time tends to be canceled</a:t>
            </a:r>
            <a:r>
              <a:rPr lang="en" sz="1900">
                <a:solidFill>
                  <a:srgbClr val="212121"/>
                </a:solidFill>
                <a:highlight>
                  <a:schemeClr val="dk2"/>
                </a:highlight>
                <a:latin typeface="Roboto"/>
                <a:ea typeface="Roboto"/>
                <a:cs typeface="Roboto"/>
                <a:sym typeface="Roboto"/>
              </a:rPr>
              <a:t>.</a:t>
            </a:r>
            <a:endParaRPr sz="1900">
              <a:solidFill>
                <a:srgbClr val="212121"/>
              </a:solidFill>
              <a:highlight>
                <a:schemeClr val="dk2"/>
              </a:highlight>
              <a:latin typeface="Roboto"/>
              <a:ea typeface="Roboto"/>
              <a:cs typeface="Roboto"/>
              <a:sym typeface="Roboto"/>
            </a:endParaRPr>
          </a:p>
          <a:p>
            <a:pPr indent="0" lvl="0" marL="457200" rtl="0" algn="l">
              <a:lnSpc>
                <a:spcPct val="115000"/>
              </a:lnSpc>
              <a:spcBef>
                <a:spcPts val="1200"/>
              </a:spcBef>
              <a:spcAft>
                <a:spcPts val="1200"/>
              </a:spcAft>
              <a:buNone/>
            </a:pPr>
            <a:r>
              <a:t/>
            </a:r>
            <a:endParaRPr>
              <a:solidFill>
                <a:srgbClr val="212121"/>
              </a:solidFill>
              <a:highlight>
                <a:schemeClr val="dk2"/>
              </a:highlight>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64" name="Shape 664"/>
        <p:cNvGrpSpPr/>
        <p:nvPr/>
      </p:nvGrpSpPr>
      <p:grpSpPr>
        <a:xfrm>
          <a:off x="0" y="0"/>
          <a:ext cx="0" cy="0"/>
          <a:chOff x="0" y="0"/>
          <a:chExt cx="0" cy="0"/>
        </a:xfrm>
      </p:grpSpPr>
      <p:sp>
        <p:nvSpPr>
          <p:cNvPr id="665" name="Google Shape;665;p70">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70">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70">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68" name="Google Shape;668;p70"/>
          <p:cNvPicPr preferRelativeResize="0"/>
          <p:nvPr/>
        </p:nvPicPr>
        <p:blipFill>
          <a:blip r:embed="rId4">
            <a:alphaModFix/>
          </a:blip>
          <a:stretch>
            <a:fillRect/>
          </a:stretch>
        </p:blipFill>
        <p:spPr>
          <a:xfrm>
            <a:off x="0" y="0"/>
            <a:ext cx="2505075" cy="685800"/>
          </a:xfrm>
          <a:prstGeom prst="rect">
            <a:avLst/>
          </a:prstGeom>
          <a:noFill/>
          <a:ln>
            <a:noFill/>
          </a:ln>
        </p:spPr>
      </p:pic>
      <p:sp>
        <p:nvSpPr>
          <p:cNvPr id="669" name="Google Shape;669;p70"/>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670" name="Google Shape;670;p70"/>
          <p:cNvSpPr txBox="1"/>
          <p:nvPr/>
        </p:nvSpPr>
        <p:spPr>
          <a:xfrm>
            <a:off x="6168350" y="156600"/>
            <a:ext cx="2883300" cy="37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100">
                <a:solidFill>
                  <a:schemeClr val="dk2"/>
                </a:solidFill>
                <a:latin typeface="Nanum Gothic"/>
                <a:ea typeface="Nanum Gothic"/>
                <a:cs typeface="Nanum Gothic"/>
                <a:sym typeface="Nanum Gothic"/>
              </a:rPr>
              <a:t>RECOMMENDATION</a:t>
            </a:r>
            <a:endParaRPr sz="1900">
              <a:solidFill>
                <a:schemeClr val="dk2"/>
              </a:solidFill>
              <a:latin typeface="Abhaya Libre"/>
              <a:ea typeface="Abhaya Libre"/>
              <a:cs typeface="Abhaya Libre"/>
              <a:sym typeface="Abhaya Libre"/>
            </a:endParaRPr>
          </a:p>
        </p:txBody>
      </p:sp>
      <p:sp>
        <p:nvSpPr>
          <p:cNvPr id="671" name="Google Shape;671;p70"/>
          <p:cNvSpPr txBox="1"/>
          <p:nvPr/>
        </p:nvSpPr>
        <p:spPr>
          <a:xfrm>
            <a:off x="590850" y="840425"/>
            <a:ext cx="7962300" cy="3929400"/>
          </a:xfrm>
          <a:prstGeom prst="rect">
            <a:avLst/>
          </a:prstGeom>
          <a:noFill/>
          <a:ln>
            <a:noFill/>
          </a:ln>
        </p:spPr>
        <p:txBody>
          <a:bodyPr anchorCtr="0" anchor="t" bIns="91425" lIns="91425" spcFirstLastPara="1" rIns="91425" wrap="square" tIns="91425">
            <a:noAutofit/>
          </a:bodyPr>
          <a:lstStyle/>
          <a:p>
            <a:pPr indent="-355600" lvl="0" marL="457200" rtl="0" algn="l">
              <a:lnSpc>
                <a:spcPct val="115000"/>
              </a:lnSpc>
              <a:spcBef>
                <a:spcPts val="600"/>
              </a:spcBef>
              <a:spcAft>
                <a:spcPts val="0"/>
              </a:spcAft>
              <a:buClr>
                <a:srgbClr val="212121"/>
              </a:buClr>
              <a:buSzPts val="2000"/>
              <a:buFont typeface="Roboto"/>
              <a:buChar char="❏"/>
            </a:pPr>
            <a:r>
              <a:rPr lang="en" sz="2000">
                <a:solidFill>
                  <a:srgbClr val="212121"/>
                </a:solidFill>
                <a:highlight>
                  <a:schemeClr val="dk2"/>
                </a:highlight>
                <a:latin typeface="Roboto"/>
                <a:ea typeface="Roboto"/>
                <a:cs typeface="Roboto"/>
                <a:sym typeface="Roboto"/>
              </a:rPr>
              <a:t>Hotels should consider </a:t>
            </a:r>
            <a:r>
              <a:rPr b="1" lang="en" sz="2000">
                <a:solidFill>
                  <a:srgbClr val="0C0951"/>
                </a:solidFill>
                <a:highlight>
                  <a:schemeClr val="dk2"/>
                </a:highlight>
                <a:latin typeface="Roboto"/>
                <a:ea typeface="Roboto"/>
                <a:cs typeface="Roboto"/>
                <a:sym typeface="Roboto"/>
              </a:rPr>
              <a:t>launching attractive targeted marketing</a:t>
            </a:r>
            <a:r>
              <a:rPr lang="en" sz="2000">
                <a:solidFill>
                  <a:srgbClr val="212121"/>
                </a:solidFill>
                <a:highlight>
                  <a:schemeClr val="dk2"/>
                </a:highlight>
                <a:latin typeface="Roboto"/>
                <a:ea typeface="Roboto"/>
                <a:cs typeface="Roboto"/>
                <a:sym typeface="Roboto"/>
              </a:rPr>
              <a:t> campaigns such as Special Packages &amp; Promo, Special Events, etc. </a:t>
            </a:r>
            <a:r>
              <a:rPr b="1" lang="en" sz="2000">
                <a:solidFill>
                  <a:srgbClr val="212121"/>
                </a:solidFill>
                <a:highlight>
                  <a:schemeClr val="dk2"/>
                </a:highlight>
                <a:latin typeface="Roboto"/>
                <a:ea typeface="Roboto"/>
                <a:cs typeface="Roboto"/>
                <a:sym typeface="Roboto"/>
              </a:rPr>
              <a:t>to attract more customers</a:t>
            </a:r>
            <a:r>
              <a:rPr lang="en" sz="2000">
                <a:solidFill>
                  <a:srgbClr val="212121"/>
                </a:solidFill>
                <a:highlight>
                  <a:schemeClr val="dk2"/>
                </a:highlight>
                <a:latin typeface="Roboto"/>
                <a:ea typeface="Roboto"/>
                <a:cs typeface="Roboto"/>
                <a:sym typeface="Roboto"/>
              </a:rPr>
              <a:t> </a:t>
            </a:r>
            <a:r>
              <a:rPr b="1" lang="en" sz="2000">
                <a:solidFill>
                  <a:srgbClr val="212121"/>
                </a:solidFill>
                <a:highlight>
                  <a:schemeClr val="dk2"/>
                </a:highlight>
                <a:latin typeface="Roboto"/>
                <a:ea typeface="Roboto"/>
                <a:cs typeface="Roboto"/>
                <a:sym typeface="Roboto"/>
              </a:rPr>
              <a:t>to book through hotel direct channel</a:t>
            </a:r>
            <a:r>
              <a:rPr lang="en" sz="2000">
                <a:solidFill>
                  <a:srgbClr val="212121"/>
                </a:solidFill>
                <a:highlight>
                  <a:schemeClr val="dk2"/>
                </a:highlight>
                <a:latin typeface="Roboto"/>
                <a:ea typeface="Roboto"/>
                <a:cs typeface="Roboto"/>
                <a:sym typeface="Roboto"/>
              </a:rPr>
              <a:t> such as City Hotel’s sites.</a:t>
            </a:r>
            <a:endParaRPr sz="2000">
              <a:solidFill>
                <a:srgbClr val="212121"/>
              </a:solidFill>
              <a:highlight>
                <a:schemeClr val="dk2"/>
              </a:highlight>
              <a:latin typeface="Roboto"/>
              <a:ea typeface="Roboto"/>
              <a:cs typeface="Roboto"/>
              <a:sym typeface="Roboto"/>
            </a:endParaRPr>
          </a:p>
          <a:p>
            <a:pPr indent="-355600" lvl="0" marL="457200" rtl="0" algn="l">
              <a:lnSpc>
                <a:spcPct val="115000"/>
              </a:lnSpc>
              <a:spcBef>
                <a:spcPts val="0"/>
              </a:spcBef>
              <a:spcAft>
                <a:spcPts val="0"/>
              </a:spcAft>
              <a:buClr>
                <a:srgbClr val="212121"/>
              </a:buClr>
              <a:buSzPts val="2000"/>
              <a:buFont typeface="Roboto"/>
              <a:buChar char="❏"/>
            </a:pPr>
            <a:r>
              <a:rPr b="1" lang="en" sz="2000">
                <a:solidFill>
                  <a:srgbClr val="0C0951"/>
                </a:solidFill>
                <a:highlight>
                  <a:schemeClr val="dk2"/>
                </a:highlight>
                <a:latin typeface="Roboto"/>
                <a:ea typeface="Roboto"/>
                <a:cs typeface="Roboto"/>
                <a:sym typeface="Roboto"/>
              </a:rPr>
              <a:t>Work closely with Travel Agent</a:t>
            </a:r>
            <a:r>
              <a:rPr lang="en" sz="2000">
                <a:solidFill>
                  <a:srgbClr val="212121"/>
                </a:solidFill>
                <a:highlight>
                  <a:schemeClr val="dk2"/>
                </a:highlight>
                <a:latin typeface="Roboto"/>
                <a:ea typeface="Roboto"/>
                <a:cs typeface="Roboto"/>
                <a:sym typeface="Roboto"/>
              </a:rPr>
              <a:t> to implement </a:t>
            </a:r>
            <a:r>
              <a:rPr lang="en" sz="2000">
                <a:solidFill>
                  <a:srgbClr val="212121"/>
                </a:solidFill>
                <a:highlight>
                  <a:schemeClr val="dk2"/>
                </a:highlight>
                <a:latin typeface="Roboto"/>
                <a:ea typeface="Roboto"/>
                <a:cs typeface="Roboto"/>
                <a:sym typeface="Roboto"/>
              </a:rPr>
              <a:t>strategies</a:t>
            </a:r>
            <a:r>
              <a:rPr lang="en" sz="2000">
                <a:solidFill>
                  <a:srgbClr val="212121"/>
                </a:solidFill>
                <a:highlight>
                  <a:schemeClr val="dk2"/>
                </a:highlight>
                <a:latin typeface="Roboto"/>
                <a:ea typeface="Roboto"/>
                <a:cs typeface="Roboto"/>
                <a:sym typeface="Roboto"/>
              </a:rPr>
              <a:t> that encourage </a:t>
            </a:r>
            <a:r>
              <a:rPr lang="en" sz="2000">
                <a:solidFill>
                  <a:srgbClr val="212121"/>
                </a:solidFill>
                <a:highlight>
                  <a:schemeClr val="dk2"/>
                </a:highlight>
                <a:latin typeface="Roboto"/>
                <a:ea typeface="Roboto"/>
                <a:cs typeface="Roboto"/>
                <a:sym typeface="Roboto"/>
              </a:rPr>
              <a:t>committed</a:t>
            </a:r>
            <a:r>
              <a:rPr lang="en" sz="2000">
                <a:solidFill>
                  <a:srgbClr val="212121"/>
                </a:solidFill>
                <a:highlight>
                  <a:schemeClr val="dk2"/>
                </a:highlight>
                <a:latin typeface="Roboto"/>
                <a:ea typeface="Roboto"/>
                <a:cs typeface="Roboto"/>
                <a:sym typeface="Roboto"/>
              </a:rPr>
              <a:t> booking.</a:t>
            </a:r>
            <a:endParaRPr sz="2000">
              <a:solidFill>
                <a:srgbClr val="212121"/>
              </a:solidFill>
              <a:highlight>
                <a:schemeClr val="dk2"/>
              </a:highlight>
              <a:latin typeface="Roboto"/>
              <a:ea typeface="Roboto"/>
              <a:cs typeface="Roboto"/>
              <a:sym typeface="Roboto"/>
            </a:endParaRPr>
          </a:p>
          <a:p>
            <a:pPr indent="-355600" lvl="0" marL="457200" rtl="0" algn="l">
              <a:lnSpc>
                <a:spcPct val="115000"/>
              </a:lnSpc>
              <a:spcBef>
                <a:spcPts val="0"/>
              </a:spcBef>
              <a:spcAft>
                <a:spcPts val="0"/>
              </a:spcAft>
              <a:buClr>
                <a:srgbClr val="212121"/>
              </a:buClr>
              <a:buSzPts val="2000"/>
              <a:buFont typeface="Roboto"/>
              <a:buChar char="❏"/>
            </a:pPr>
            <a:r>
              <a:rPr lang="en" sz="2000">
                <a:solidFill>
                  <a:srgbClr val="212121"/>
                </a:solidFill>
                <a:highlight>
                  <a:schemeClr val="dk2"/>
                </a:highlight>
                <a:latin typeface="Roboto"/>
                <a:ea typeface="Roboto"/>
                <a:cs typeface="Roboto"/>
                <a:sym typeface="Roboto"/>
              </a:rPr>
              <a:t>Deposit type and Lead Time are indicators of high cancel rates. </a:t>
            </a:r>
            <a:r>
              <a:rPr b="1" lang="en" sz="2000">
                <a:solidFill>
                  <a:srgbClr val="0C0951"/>
                </a:solidFill>
                <a:highlight>
                  <a:schemeClr val="dk2"/>
                </a:highlight>
                <a:latin typeface="Roboto"/>
                <a:ea typeface="Roboto"/>
                <a:cs typeface="Roboto"/>
                <a:sym typeface="Roboto"/>
              </a:rPr>
              <a:t>Reviewing</a:t>
            </a:r>
            <a:r>
              <a:rPr lang="en" sz="2000">
                <a:solidFill>
                  <a:srgbClr val="212121"/>
                </a:solidFill>
                <a:highlight>
                  <a:schemeClr val="dk2"/>
                </a:highlight>
                <a:latin typeface="Roboto"/>
                <a:ea typeface="Roboto"/>
                <a:cs typeface="Roboto"/>
                <a:sym typeface="Roboto"/>
              </a:rPr>
              <a:t> and </a:t>
            </a:r>
            <a:r>
              <a:rPr b="1" lang="en" sz="2000">
                <a:solidFill>
                  <a:srgbClr val="0C0951"/>
                </a:solidFill>
                <a:highlight>
                  <a:schemeClr val="dk2"/>
                </a:highlight>
                <a:latin typeface="Roboto"/>
                <a:ea typeface="Roboto"/>
                <a:cs typeface="Roboto"/>
                <a:sym typeface="Roboto"/>
              </a:rPr>
              <a:t>updating policies</a:t>
            </a:r>
            <a:r>
              <a:rPr lang="en" sz="2000">
                <a:solidFill>
                  <a:srgbClr val="0C0951"/>
                </a:solidFill>
                <a:highlight>
                  <a:schemeClr val="dk2"/>
                </a:highlight>
                <a:latin typeface="Roboto"/>
                <a:ea typeface="Roboto"/>
                <a:cs typeface="Roboto"/>
                <a:sym typeface="Roboto"/>
              </a:rPr>
              <a:t> with travel agent online and offline</a:t>
            </a:r>
            <a:r>
              <a:rPr lang="en" sz="2000">
                <a:solidFill>
                  <a:srgbClr val="212121"/>
                </a:solidFill>
                <a:highlight>
                  <a:schemeClr val="dk2"/>
                </a:highlight>
                <a:latin typeface="Roboto"/>
                <a:ea typeface="Roboto"/>
                <a:cs typeface="Roboto"/>
                <a:sym typeface="Roboto"/>
              </a:rPr>
              <a:t> to limit the length of Lead Time. And a more attractive package for booking with deposit.</a:t>
            </a:r>
            <a:endParaRPr sz="2000">
              <a:solidFill>
                <a:srgbClr val="212121"/>
              </a:solidFill>
              <a:highlight>
                <a:schemeClr val="dk2"/>
              </a:highlight>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75" name="Shape 675"/>
        <p:cNvGrpSpPr/>
        <p:nvPr/>
      </p:nvGrpSpPr>
      <p:grpSpPr>
        <a:xfrm>
          <a:off x="0" y="0"/>
          <a:ext cx="0" cy="0"/>
          <a:chOff x="0" y="0"/>
          <a:chExt cx="0" cy="0"/>
        </a:xfrm>
      </p:grpSpPr>
      <p:sp>
        <p:nvSpPr>
          <p:cNvPr id="676" name="Google Shape;676;p71">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71">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71">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79" name="Google Shape;679;p71"/>
          <p:cNvPicPr preferRelativeResize="0"/>
          <p:nvPr/>
        </p:nvPicPr>
        <p:blipFill>
          <a:blip r:embed="rId4">
            <a:alphaModFix/>
          </a:blip>
          <a:stretch>
            <a:fillRect/>
          </a:stretch>
        </p:blipFill>
        <p:spPr>
          <a:xfrm>
            <a:off x="0" y="0"/>
            <a:ext cx="2505075" cy="685800"/>
          </a:xfrm>
          <a:prstGeom prst="rect">
            <a:avLst/>
          </a:prstGeom>
          <a:noFill/>
          <a:ln>
            <a:noFill/>
          </a:ln>
        </p:spPr>
      </p:pic>
      <p:sp>
        <p:nvSpPr>
          <p:cNvPr id="680" name="Google Shape;680;p71"/>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681" name="Google Shape;681;p71"/>
          <p:cNvSpPr txBox="1"/>
          <p:nvPr/>
        </p:nvSpPr>
        <p:spPr>
          <a:xfrm>
            <a:off x="6168350" y="156600"/>
            <a:ext cx="28833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100">
                <a:solidFill>
                  <a:schemeClr val="dk2"/>
                </a:solidFill>
                <a:latin typeface="Nanum Gothic"/>
                <a:ea typeface="Nanum Gothic"/>
                <a:cs typeface="Nanum Gothic"/>
                <a:sym typeface="Nanum Gothic"/>
              </a:rPr>
              <a:t>APPENDIX</a:t>
            </a:r>
            <a:endParaRPr sz="1900">
              <a:solidFill>
                <a:schemeClr val="dk2"/>
              </a:solidFill>
              <a:latin typeface="Abhaya Libre"/>
              <a:ea typeface="Abhaya Libre"/>
              <a:cs typeface="Abhaya Libre"/>
              <a:sym typeface="Abhaya Libre"/>
            </a:endParaRPr>
          </a:p>
        </p:txBody>
      </p:sp>
      <p:sp>
        <p:nvSpPr>
          <p:cNvPr id="682" name="Google Shape;682;p71"/>
          <p:cNvSpPr txBox="1"/>
          <p:nvPr/>
        </p:nvSpPr>
        <p:spPr>
          <a:xfrm>
            <a:off x="2505075" y="2776350"/>
            <a:ext cx="3810000" cy="99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t>Link </a:t>
            </a:r>
            <a:r>
              <a:rPr lang="en" sz="2100">
                <a:latin typeface="Nanum Gothic"/>
                <a:ea typeface="Nanum Gothic"/>
                <a:cs typeface="Nanum Gothic"/>
                <a:sym typeface="Nanum Gothic"/>
              </a:rPr>
              <a:t>C</a:t>
            </a:r>
            <a:r>
              <a:rPr lang="en" sz="2100" u="sng">
                <a:solidFill>
                  <a:schemeClr val="hlink"/>
                </a:solidFill>
                <a:latin typeface="Nanum Gothic"/>
                <a:ea typeface="Nanum Gothic"/>
                <a:cs typeface="Nanum Gothic"/>
                <a:sym typeface="Nanum Gothic"/>
                <a:hlinkClick r:id="rId5"/>
              </a:rPr>
              <a:t>lusters</a:t>
            </a:r>
            <a:endParaRPr sz="2100">
              <a:latin typeface="Nanum Gothic"/>
              <a:ea typeface="Nanum Gothic"/>
              <a:cs typeface="Nanum Gothic"/>
              <a:sym typeface="Nanum Gothic"/>
            </a:endParaRPr>
          </a:p>
        </p:txBody>
      </p:sp>
      <p:sp>
        <p:nvSpPr>
          <p:cNvPr id="683" name="Google Shape;683;p71"/>
          <p:cNvSpPr txBox="1"/>
          <p:nvPr/>
        </p:nvSpPr>
        <p:spPr>
          <a:xfrm>
            <a:off x="2505075" y="2246488"/>
            <a:ext cx="73167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t>Link </a:t>
            </a:r>
            <a:r>
              <a:rPr lang="en" sz="2100">
                <a:latin typeface="Nanum Gothic"/>
                <a:ea typeface="Nanum Gothic"/>
                <a:cs typeface="Nanum Gothic"/>
                <a:sym typeface="Nanum Gothic"/>
              </a:rPr>
              <a:t>E</a:t>
            </a:r>
            <a:r>
              <a:rPr lang="en" sz="2100" u="sng">
                <a:solidFill>
                  <a:schemeClr val="hlink"/>
                </a:solidFill>
                <a:latin typeface="Nanum Gothic"/>
                <a:ea typeface="Nanum Gothic"/>
                <a:cs typeface="Nanum Gothic"/>
                <a:sym typeface="Nanum Gothic"/>
                <a:hlinkClick r:id="rId6"/>
              </a:rPr>
              <a:t>da</a:t>
            </a:r>
            <a:endParaRPr sz="2100">
              <a:latin typeface="Nanum Gothic"/>
              <a:ea typeface="Nanum Gothic"/>
              <a:cs typeface="Nanum Gothic"/>
              <a:sym typeface="Nanum Gothic"/>
            </a:endParaRPr>
          </a:p>
        </p:txBody>
      </p:sp>
      <p:sp>
        <p:nvSpPr>
          <p:cNvPr id="684" name="Google Shape;684;p71"/>
          <p:cNvSpPr txBox="1"/>
          <p:nvPr/>
        </p:nvSpPr>
        <p:spPr>
          <a:xfrm>
            <a:off x="2505075" y="1716675"/>
            <a:ext cx="71178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100">
                <a:latin typeface="Nanum Gothic"/>
                <a:ea typeface="Nanum Gothic"/>
                <a:cs typeface="Nanum Gothic"/>
                <a:sym typeface="Nanum Gothic"/>
              </a:rPr>
              <a:t>Link D</a:t>
            </a:r>
            <a:r>
              <a:rPr lang="en" sz="2100" u="sng">
                <a:solidFill>
                  <a:schemeClr val="hlink"/>
                </a:solidFill>
                <a:latin typeface="Nanum Gothic"/>
                <a:ea typeface="Nanum Gothic"/>
                <a:cs typeface="Nanum Gothic"/>
                <a:sym typeface="Nanum Gothic"/>
                <a:hlinkClick r:id="rId7"/>
              </a:rPr>
              <a:t>ataset</a:t>
            </a:r>
            <a:endParaRPr sz="2100">
              <a:latin typeface="Nanum Gothic"/>
              <a:ea typeface="Nanum Gothic"/>
              <a:cs typeface="Nanum Gothic"/>
              <a:sym typeface="Nanum Gothic"/>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688" name="Shape 688"/>
        <p:cNvGrpSpPr/>
        <p:nvPr/>
      </p:nvGrpSpPr>
      <p:grpSpPr>
        <a:xfrm>
          <a:off x="0" y="0"/>
          <a:ext cx="0" cy="0"/>
          <a:chOff x="0" y="0"/>
          <a:chExt cx="0" cy="0"/>
        </a:xfrm>
      </p:grpSpPr>
      <p:sp>
        <p:nvSpPr>
          <p:cNvPr id="689" name="Google Shape;689;p72">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72">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72">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92" name="Google Shape;692;p72"/>
          <p:cNvPicPr preferRelativeResize="0"/>
          <p:nvPr/>
        </p:nvPicPr>
        <p:blipFill>
          <a:blip r:embed="rId4">
            <a:alphaModFix/>
          </a:blip>
          <a:stretch>
            <a:fillRect/>
          </a:stretch>
        </p:blipFill>
        <p:spPr>
          <a:xfrm>
            <a:off x="2317550" y="12"/>
            <a:ext cx="4293350" cy="3964625"/>
          </a:xfrm>
          <a:prstGeom prst="rect">
            <a:avLst/>
          </a:prstGeom>
          <a:noFill/>
          <a:ln>
            <a:noFill/>
          </a:ln>
        </p:spPr>
      </p:pic>
      <p:sp>
        <p:nvSpPr>
          <p:cNvPr id="693" name="Google Shape;693;p72"/>
          <p:cNvSpPr txBox="1"/>
          <p:nvPr/>
        </p:nvSpPr>
        <p:spPr>
          <a:xfrm>
            <a:off x="3261075" y="4134225"/>
            <a:ext cx="2406300" cy="67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a:latin typeface="Nanum Gothic"/>
                <a:ea typeface="Nanum Gothic"/>
                <a:cs typeface="Nanum Gothic"/>
                <a:sym typeface="Nanum Gothic"/>
              </a:rPr>
              <a:t>THANK YOU</a:t>
            </a:r>
            <a:endParaRPr sz="1500">
              <a:latin typeface="Nanum Gothic"/>
              <a:ea typeface="Nanum Gothic"/>
              <a:cs typeface="Nanum Gothic"/>
              <a:sym typeface="Nanum Gothic"/>
            </a:endParaRPr>
          </a:p>
          <a:p>
            <a:pPr indent="0" lvl="0" marL="0" rtl="0" algn="ctr">
              <a:spcBef>
                <a:spcPts val="0"/>
              </a:spcBef>
              <a:spcAft>
                <a:spcPts val="0"/>
              </a:spcAft>
              <a:buNone/>
            </a:pPr>
            <a:r>
              <a:rPr lang="en" sz="1500">
                <a:latin typeface="Nanum Gothic"/>
                <a:ea typeface="Nanum Gothic"/>
                <a:cs typeface="Nanum Gothic"/>
                <a:sym typeface="Nanum Gothic"/>
              </a:rPr>
              <a:t>FSDA_RevoU_May23</a:t>
            </a:r>
            <a:endParaRPr sz="1500">
              <a:latin typeface="Nanum Gothic"/>
              <a:ea typeface="Nanum Gothic"/>
              <a:cs typeface="Nanum Gothic"/>
              <a:sym typeface="Nanum Gothic"/>
            </a:endParaRPr>
          </a:p>
          <a:p>
            <a:pPr indent="0" lvl="0" marL="0" rtl="0" algn="ctr">
              <a:spcBef>
                <a:spcPts val="0"/>
              </a:spcBef>
              <a:spcAft>
                <a:spcPts val="0"/>
              </a:spcAft>
              <a:buNone/>
            </a:pPr>
            <a:r>
              <a:rPr lang="en" sz="1500">
                <a:solidFill>
                  <a:srgbClr val="0C0951"/>
                </a:solidFill>
                <a:latin typeface="Nanum Gothic"/>
                <a:ea typeface="Nanum Gothic"/>
                <a:cs typeface="Nanum Gothic"/>
                <a:sym typeface="Nanum Gothic"/>
              </a:rPr>
              <a:t>Grup E - Team 2</a:t>
            </a:r>
            <a:endParaRPr sz="1500">
              <a:latin typeface="Nanum Gothic"/>
              <a:ea typeface="Nanum Gothic"/>
              <a:cs typeface="Nanum Gothic"/>
              <a:sym typeface="Nanum Gothic"/>
            </a:endParaRPr>
          </a:p>
        </p:txBody>
      </p:sp>
      <p:sp>
        <p:nvSpPr>
          <p:cNvPr id="694" name="Google Shape;694;p72"/>
          <p:cNvSpPr txBox="1"/>
          <p:nvPr/>
        </p:nvSpPr>
        <p:spPr>
          <a:xfrm>
            <a:off x="6869825" y="626675"/>
            <a:ext cx="1998300" cy="52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anum Gothic"/>
              <a:ea typeface="Nanum Gothic"/>
              <a:cs typeface="Nanum Gothic"/>
              <a:sym typeface="Nanum Gothic"/>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385" name="Shape 385"/>
        <p:cNvGrpSpPr/>
        <p:nvPr/>
      </p:nvGrpSpPr>
      <p:grpSpPr>
        <a:xfrm>
          <a:off x="0" y="0"/>
          <a:ext cx="0" cy="0"/>
          <a:chOff x="0" y="0"/>
          <a:chExt cx="0" cy="0"/>
        </a:xfrm>
      </p:grpSpPr>
      <p:sp>
        <p:nvSpPr>
          <p:cNvPr id="386" name="Google Shape;386;p52">
            <a:hlinkClick action="ppaction://hlinksldjump" r:id="rId3"/>
          </p:cNvPr>
          <p:cNvSpPr/>
          <p:nvPr/>
        </p:nvSpPr>
        <p:spPr>
          <a:xfrm>
            <a:off x="8800034" y="21952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2">
            <a:hlinkClick action="ppaction://hlinkshowjump?jump=previousslide"/>
          </p:cNvPr>
          <p:cNvSpPr/>
          <p:nvPr/>
        </p:nvSpPr>
        <p:spPr>
          <a:xfrm rot="-5400000">
            <a:off x="8841708" y="19773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2">
            <a:hlinkClick action="ppaction://hlinkshowjump?jump=nextslide"/>
          </p:cNvPr>
          <p:cNvSpPr/>
          <p:nvPr/>
        </p:nvSpPr>
        <p:spPr>
          <a:xfrm rot="5400000">
            <a:off x="8835292" y="24503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9" name="Google Shape;389;p52"/>
          <p:cNvPicPr preferRelativeResize="0"/>
          <p:nvPr/>
        </p:nvPicPr>
        <p:blipFill>
          <a:blip r:embed="rId4">
            <a:alphaModFix/>
          </a:blip>
          <a:stretch>
            <a:fillRect/>
          </a:stretch>
        </p:blipFill>
        <p:spPr>
          <a:xfrm>
            <a:off x="0" y="0"/>
            <a:ext cx="2505075" cy="685800"/>
          </a:xfrm>
          <a:prstGeom prst="rect">
            <a:avLst/>
          </a:prstGeom>
          <a:noFill/>
          <a:ln>
            <a:noFill/>
          </a:ln>
        </p:spPr>
      </p:pic>
      <p:sp>
        <p:nvSpPr>
          <p:cNvPr id="390" name="Google Shape;390;p52"/>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391" name="Google Shape;391;p52"/>
          <p:cNvSpPr txBox="1"/>
          <p:nvPr/>
        </p:nvSpPr>
        <p:spPr>
          <a:xfrm>
            <a:off x="4733550" y="97300"/>
            <a:ext cx="41805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3200">
                <a:solidFill>
                  <a:schemeClr val="dk2"/>
                </a:solidFill>
                <a:latin typeface="Nanum Gothic"/>
                <a:ea typeface="Nanum Gothic"/>
                <a:cs typeface="Nanum Gothic"/>
                <a:sym typeface="Nanum Gothic"/>
              </a:rPr>
              <a:t>HOTEL OVERVIEW</a:t>
            </a:r>
            <a:endParaRPr sz="1900">
              <a:solidFill>
                <a:schemeClr val="accent1"/>
              </a:solidFill>
              <a:latin typeface="Abhaya Libre"/>
              <a:ea typeface="Abhaya Libre"/>
              <a:cs typeface="Abhaya Libre"/>
              <a:sym typeface="Abhaya Libre"/>
            </a:endParaRPr>
          </a:p>
        </p:txBody>
      </p:sp>
      <p:sp>
        <p:nvSpPr>
          <p:cNvPr id="392" name="Google Shape;392;p52"/>
          <p:cNvSpPr txBox="1"/>
          <p:nvPr>
            <p:ph idx="1" type="subTitle"/>
          </p:nvPr>
        </p:nvSpPr>
        <p:spPr>
          <a:xfrm>
            <a:off x="588984" y="1533174"/>
            <a:ext cx="2683800" cy="4698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sz="3200"/>
              <a:t>166 Countries</a:t>
            </a:r>
            <a:endParaRPr sz="3200"/>
          </a:p>
        </p:txBody>
      </p:sp>
      <p:sp>
        <p:nvSpPr>
          <p:cNvPr id="393" name="Google Shape;393;p52"/>
          <p:cNvSpPr txBox="1"/>
          <p:nvPr>
            <p:ph idx="2" type="subTitle"/>
          </p:nvPr>
        </p:nvSpPr>
        <p:spPr>
          <a:xfrm>
            <a:off x="-141157" y="1867938"/>
            <a:ext cx="3378600" cy="4698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sz="1300"/>
              <a:t>8 </a:t>
            </a:r>
            <a:r>
              <a:rPr lang="en" sz="1300"/>
              <a:t>Customers Segmentation</a:t>
            </a:r>
            <a:endParaRPr sz="1300"/>
          </a:p>
        </p:txBody>
      </p:sp>
      <p:sp>
        <p:nvSpPr>
          <p:cNvPr id="394" name="Google Shape;394;p52"/>
          <p:cNvSpPr/>
          <p:nvPr/>
        </p:nvSpPr>
        <p:spPr>
          <a:xfrm>
            <a:off x="3586125" y="1406356"/>
            <a:ext cx="914400" cy="914400"/>
          </a:xfrm>
          <a:prstGeom prst="ellipse">
            <a:avLst/>
          </a:prstGeom>
          <a:solidFill>
            <a:srgbClr val="0C09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52"/>
          <p:cNvSpPr/>
          <p:nvPr/>
        </p:nvSpPr>
        <p:spPr>
          <a:xfrm>
            <a:off x="3586125" y="2521581"/>
            <a:ext cx="914400" cy="914400"/>
          </a:xfrm>
          <a:prstGeom prst="ellipse">
            <a:avLst/>
          </a:prstGeom>
          <a:solidFill>
            <a:srgbClr val="0C09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52"/>
          <p:cNvSpPr txBox="1"/>
          <p:nvPr>
            <p:ph idx="7" type="subTitle"/>
          </p:nvPr>
        </p:nvSpPr>
        <p:spPr>
          <a:xfrm>
            <a:off x="672674" y="4017517"/>
            <a:ext cx="2683800" cy="4698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a:t>5 Booking distribution channel</a:t>
            </a:r>
            <a:endParaRPr/>
          </a:p>
        </p:txBody>
      </p:sp>
      <p:sp>
        <p:nvSpPr>
          <p:cNvPr id="397" name="Google Shape;397;p52"/>
          <p:cNvSpPr/>
          <p:nvPr/>
        </p:nvSpPr>
        <p:spPr>
          <a:xfrm>
            <a:off x="3586125" y="3636806"/>
            <a:ext cx="914400" cy="914400"/>
          </a:xfrm>
          <a:prstGeom prst="ellipse">
            <a:avLst/>
          </a:prstGeom>
          <a:solidFill>
            <a:srgbClr val="0C09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8" name="Google Shape;398;p52"/>
          <p:cNvCxnSpPr>
            <a:stCxn id="394" idx="4"/>
            <a:endCxn id="395" idx="0"/>
          </p:cNvCxnSpPr>
          <p:nvPr/>
        </p:nvCxnSpPr>
        <p:spPr>
          <a:xfrm>
            <a:off x="4043325" y="2320756"/>
            <a:ext cx="0" cy="200700"/>
          </a:xfrm>
          <a:prstGeom prst="straightConnector1">
            <a:avLst/>
          </a:prstGeom>
          <a:noFill/>
          <a:ln cap="flat" cmpd="sng" w="9525">
            <a:solidFill>
              <a:schemeClr val="dk1"/>
            </a:solidFill>
            <a:prstDash val="solid"/>
            <a:round/>
            <a:headEnd len="med" w="med" type="none"/>
            <a:tailEnd len="med" w="med" type="none"/>
          </a:ln>
        </p:spPr>
      </p:cxnSp>
      <p:cxnSp>
        <p:nvCxnSpPr>
          <p:cNvPr id="399" name="Google Shape;399;p52"/>
          <p:cNvCxnSpPr>
            <a:stCxn id="395" idx="4"/>
            <a:endCxn id="397" idx="0"/>
          </p:cNvCxnSpPr>
          <p:nvPr/>
        </p:nvCxnSpPr>
        <p:spPr>
          <a:xfrm>
            <a:off x="4043325" y="3435981"/>
            <a:ext cx="0" cy="200700"/>
          </a:xfrm>
          <a:prstGeom prst="straightConnector1">
            <a:avLst/>
          </a:prstGeom>
          <a:noFill/>
          <a:ln cap="flat" cmpd="sng" w="9525">
            <a:solidFill>
              <a:schemeClr val="dk1"/>
            </a:solidFill>
            <a:prstDash val="solid"/>
            <a:round/>
            <a:headEnd len="med" w="med" type="none"/>
            <a:tailEnd len="med" w="med" type="none"/>
          </a:ln>
        </p:spPr>
      </p:cxnSp>
      <p:grpSp>
        <p:nvGrpSpPr>
          <p:cNvPr id="400" name="Google Shape;400;p52"/>
          <p:cNvGrpSpPr/>
          <p:nvPr/>
        </p:nvGrpSpPr>
        <p:grpSpPr>
          <a:xfrm>
            <a:off x="3822772" y="2758589"/>
            <a:ext cx="441105" cy="440270"/>
            <a:chOff x="5242160" y="2921734"/>
            <a:chExt cx="315098" cy="314501"/>
          </a:xfrm>
        </p:grpSpPr>
        <p:sp>
          <p:nvSpPr>
            <p:cNvPr id="401" name="Google Shape;401;p52"/>
            <p:cNvSpPr/>
            <p:nvPr/>
          </p:nvSpPr>
          <p:spPr>
            <a:xfrm>
              <a:off x="5426927" y="2958812"/>
              <a:ext cx="92693" cy="90851"/>
            </a:xfrm>
            <a:custGeom>
              <a:rect b="b" l="l" r="r" t="t"/>
              <a:pathLst>
                <a:path extrusionOk="0" h="3502" w="3573">
                  <a:moveTo>
                    <a:pt x="1429" y="1"/>
                  </a:moveTo>
                  <a:lnTo>
                    <a:pt x="1429" y="858"/>
                  </a:lnTo>
                  <a:lnTo>
                    <a:pt x="0" y="1644"/>
                  </a:lnTo>
                  <a:lnTo>
                    <a:pt x="357" y="2263"/>
                  </a:lnTo>
                  <a:lnTo>
                    <a:pt x="1429" y="1668"/>
                  </a:lnTo>
                  <a:lnTo>
                    <a:pt x="1429" y="2477"/>
                  </a:lnTo>
                  <a:lnTo>
                    <a:pt x="691" y="2882"/>
                  </a:lnTo>
                  <a:lnTo>
                    <a:pt x="1048" y="3501"/>
                  </a:lnTo>
                  <a:lnTo>
                    <a:pt x="1786" y="3097"/>
                  </a:lnTo>
                  <a:lnTo>
                    <a:pt x="2548" y="3501"/>
                  </a:lnTo>
                  <a:lnTo>
                    <a:pt x="2882" y="2882"/>
                  </a:lnTo>
                  <a:lnTo>
                    <a:pt x="2143" y="2477"/>
                  </a:lnTo>
                  <a:lnTo>
                    <a:pt x="2143" y="1668"/>
                  </a:lnTo>
                  <a:lnTo>
                    <a:pt x="3239" y="2263"/>
                  </a:lnTo>
                  <a:lnTo>
                    <a:pt x="3572" y="1644"/>
                  </a:lnTo>
                  <a:lnTo>
                    <a:pt x="2143" y="858"/>
                  </a:lnTo>
                  <a:lnTo>
                    <a:pt x="214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52"/>
            <p:cNvSpPr/>
            <p:nvPr/>
          </p:nvSpPr>
          <p:spPr>
            <a:xfrm>
              <a:off x="5242160" y="2921734"/>
              <a:ext cx="315098" cy="314501"/>
            </a:xfrm>
            <a:custGeom>
              <a:rect b="b" l="l" r="r" t="t"/>
              <a:pathLst>
                <a:path extrusionOk="0" h="12123" w="12146">
                  <a:moveTo>
                    <a:pt x="3049" y="3430"/>
                  </a:moveTo>
                  <a:cubicBezTo>
                    <a:pt x="2954" y="3764"/>
                    <a:pt x="2882" y="4192"/>
                    <a:pt x="2858" y="4621"/>
                  </a:cubicBezTo>
                  <a:lnTo>
                    <a:pt x="2168" y="4621"/>
                  </a:lnTo>
                  <a:cubicBezTo>
                    <a:pt x="2287" y="4097"/>
                    <a:pt x="2620" y="3668"/>
                    <a:pt x="3049" y="3430"/>
                  </a:cubicBezTo>
                  <a:close/>
                  <a:moveTo>
                    <a:pt x="3930" y="3240"/>
                  </a:moveTo>
                  <a:cubicBezTo>
                    <a:pt x="4025" y="3382"/>
                    <a:pt x="4216" y="3835"/>
                    <a:pt x="4263" y="4621"/>
                  </a:cubicBezTo>
                  <a:lnTo>
                    <a:pt x="3573" y="4621"/>
                  </a:lnTo>
                  <a:cubicBezTo>
                    <a:pt x="3620" y="3835"/>
                    <a:pt x="3811" y="3382"/>
                    <a:pt x="3930" y="3240"/>
                  </a:cubicBezTo>
                  <a:close/>
                  <a:moveTo>
                    <a:pt x="4787" y="3430"/>
                  </a:moveTo>
                  <a:cubicBezTo>
                    <a:pt x="5216" y="3668"/>
                    <a:pt x="5549" y="4097"/>
                    <a:pt x="5668" y="4621"/>
                  </a:cubicBezTo>
                  <a:lnTo>
                    <a:pt x="4978" y="4621"/>
                  </a:lnTo>
                  <a:cubicBezTo>
                    <a:pt x="4954" y="4192"/>
                    <a:pt x="4883" y="3764"/>
                    <a:pt x="4787" y="3430"/>
                  </a:cubicBezTo>
                  <a:close/>
                  <a:moveTo>
                    <a:pt x="2858" y="5335"/>
                  </a:moveTo>
                  <a:cubicBezTo>
                    <a:pt x="2882" y="5764"/>
                    <a:pt x="2954" y="6169"/>
                    <a:pt x="3049" y="6526"/>
                  </a:cubicBezTo>
                  <a:cubicBezTo>
                    <a:pt x="2620" y="6288"/>
                    <a:pt x="2287" y="5835"/>
                    <a:pt x="2168" y="5335"/>
                  </a:cubicBezTo>
                  <a:close/>
                  <a:moveTo>
                    <a:pt x="5668" y="5335"/>
                  </a:moveTo>
                  <a:cubicBezTo>
                    <a:pt x="5549" y="5835"/>
                    <a:pt x="5216" y="6288"/>
                    <a:pt x="4787" y="6526"/>
                  </a:cubicBezTo>
                  <a:cubicBezTo>
                    <a:pt x="4883" y="6169"/>
                    <a:pt x="4954" y="5764"/>
                    <a:pt x="4978" y="5335"/>
                  </a:cubicBezTo>
                  <a:close/>
                  <a:moveTo>
                    <a:pt x="4263" y="5335"/>
                  </a:moveTo>
                  <a:cubicBezTo>
                    <a:pt x="4216" y="6097"/>
                    <a:pt x="4025" y="6574"/>
                    <a:pt x="3930" y="6717"/>
                  </a:cubicBezTo>
                  <a:cubicBezTo>
                    <a:pt x="3811" y="6574"/>
                    <a:pt x="3620" y="6097"/>
                    <a:pt x="3573" y="5335"/>
                  </a:cubicBezTo>
                  <a:close/>
                  <a:moveTo>
                    <a:pt x="11432" y="715"/>
                  </a:moveTo>
                  <a:lnTo>
                    <a:pt x="11432" y="6788"/>
                  </a:lnTo>
                  <a:cubicBezTo>
                    <a:pt x="11432" y="7002"/>
                    <a:pt x="11265" y="7145"/>
                    <a:pt x="11074" y="7145"/>
                  </a:cubicBezTo>
                  <a:lnTo>
                    <a:pt x="6764" y="7145"/>
                  </a:lnTo>
                  <a:cubicBezTo>
                    <a:pt x="6573" y="7145"/>
                    <a:pt x="6407" y="7002"/>
                    <a:pt x="6407" y="6788"/>
                  </a:cubicBezTo>
                  <a:lnTo>
                    <a:pt x="6407" y="715"/>
                  </a:lnTo>
                  <a:close/>
                  <a:moveTo>
                    <a:pt x="5692" y="1787"/>
                  </a:moveTo>
                  <a:lnTo>
                    <a:pt x="5692" y="3240"/>
                  </a:lnTo>
                  <a:cubicBezTo>
                    <a:pt x="5240" y="2763"/>
                    <a:pt x="4621" y="2478"/>
                    <a:pt x="3930" y="2478"/>
                  </a:cubicBezTo>
                  <a:cubicBezTo>
                    <a:pt x="2549" y="2478"/>
                    <a:pt x="1429" y="3597"/>
                    <a:pt x="1429" y="4978"/>
                  </a:cubicBezTo>
                  <a:cubicBezTo>
                    <a:pt x="1429" y="6335"/>
                    <a:pt x="2549" y="7455"/>
                    <a:pt x="3930" y="7455"/>
                  </a:cubicBezTo>
                  <a:cubicBezTo>
                    <a:pt x="4621" y="7455"/>
                    <a:pt x="5240" y="7169"/>
                    <a:pt x="5692" y="6717"/>
                  </a:cubicBezTo>
                  <a:lnTo>
                    <a:pt x="5692" y="6788"/>
                  </a:lnTo>
                  <a:cubicBezTo>
                    <a:pt x="5692" y="7074"/>
                    <a:pt x="5788" y="7312"/>
                    <a:pt x="5978" y="7502"/>
                  </a:cubicBezTo>
                  <a:cubicBezTo>
                    <a:pt x="5811" y="7693"/>
                    <a:pt x="5716" y="7907"/>
                    <a:pt x="5692" y="8169"/>
                  </a:cubicBezTo>
                  <a:lnTo>
                    <a:pt x="1429" y="8169"/>
                  </a:lnTo>
                  <a:lnTo>
                    <a:pt x="1429" y="8884"/>
                  </a:lnTo>
                  <a:lnTo>
                    <a:pt x="5692" y="8884"/>
                  </a:lnTo>
                  <a:lnTo>
                    <a:pt x="5692" y="10336"/>
                  </a:lnTo>
                  <a:lnTo>
                    <a:pt x="715" y="10336"/>
                  </a:lnTo>
                  <a:lnTo>
                    <a:pt x="715" y="1787"/>
                  </a:lnTo>
                  <a:close/>
                  <a:moveTo>
                    <a:pt x="11074" y="7860"/>
                  </a:moveTo>
                  <a:cubicBezTo>
                    <a:pt x="11265" y="7860"/>
                    <a:pt x="11432" y="8026"/>
                    <a:pt x="11432" y="8217"/>
                  </a:cubicBezTo>
                  <a:lnTo>
                    <a:pt x="11432" y="11408"/>
                  </a:lnTo>
                  <a:lnTo>
                    <a:pt x="6407" y="11408"/>
                  </a:lnTo>
                  <a:lnTo>
                    <a:pt x="6407" y="8217"/>
                  </a:lnTo>
                  <a:cubicBezTo>
                    <a:pt x="6407" y="8026"/>
                    <a:pt x="6573" y="7860"/>
                    <a:pt x="6764" y="7860"/>
                  </a:cubicBezTo>
                  <a:close/>
                  <a:moveTo>
                    <a:pt x="5692" y="1"/>
                  </a:moveTo>
                  <a:lnTo>
                    <a:pt x="5692" y="1073"/>
                  </a:lnTo>
                  <a:lnTo>
                    <a:pt x="1" y="1073"/>
                  </a:lnTo>
                  <a:lnTo>
                    <a:pt x="1" y="11051"/>
                  </a:lnTo>
                  <a:lnTo>
                    <a:pt x="5692" y="11051"/>
                  </a:lnTo>
                  <a:lnTo>
                    <a:pt x="5692" y="12122"/>
                  </a:lnTo>
                  <a:lnTo>
                    <a:pt x="12146" y="12122"/>
                  </a:lnTo>
                  <a:lnTo>
                    <a:pt x="12146" y="8217"/>
                  </a:lnTo>
                  <a:cubicBezTo>
                    <a:pt x="12146" y="7955"/>
                    <a:pt x="12027" y="7693"/>
                    <a:pt x="11860" y="7502"/>
                  </a:cubicBezTo>
                  <a:cubicBezTo>
                    <a:pt x="12027" y="7312"/>
                    <a:pt x="12146" y="7074"/>
                    <a:pt x="12146" y="6788"/>
                  </a:cubicBezTo>
                  <a:lnTo>
                    <a:pt x="1214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52"/>
            <p:cNvSpPr/>
            <p:nvPr/>
          </p:nvSpPr>
          <p:spPr>
            <a:xfrm>
              <a:off x="5426927" y="3181255"/>
              <a:ext cx="64882" cy="17952"/>
            </a:xfrm>
            <a:custGeom>
              <a:rect b="b" l="l" r="r" t="t"/>
              <a:pathLst>
                <a:path extrusionOk="0" h="692" w="2501">
                  <a:moveTo>
                    <a:pt x="0" y="1"/>
                  </a:moveTo>
                  <a:lnTo>
                    <a:pt x="0" y="692"/>
                  </a:lnTo>
                  <a:lnTo>
                    <a:pt x="2501" y="692"/>
                  </a:lnTo>
                  <a:lnTo>
                    <a:pt x="25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52"/>
            <p:cNvSpPr/>
            <p:nvPr/>
          </p:nvSpPr>
          <p:spPr>
            <a:xfrm>
              <a:off x="5426927" y="3144203"/>
              <a:ext cx="64882" cy="18549"/>
            </a:xfrm>
            <a:custGeom>
              <a:rect b="b" l="l" r="r" t="t"/>
              <a:pathLst>
                <a:path extrusionOk="0" h="715" w="2501">
                  <a:moveTo>
                    <a:pt x="0" y="0"/>
                  </a:moveTo>
                  <a:lnTo>
                    <a:pt x="0" y="714"/>
                  </a:lnTo>
                  <a:lnTo>
                    <a:pt x="2501" y="714"/>
                  </a:lnTo>
                  <a:lnTo>
                    <a:pt x="250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52"/>
            <p:cNvSpPr/>
            <p:nvPr/>
          </p:nvSpPr>
          <p:spPr>
            <a:xfrm>
              <a:off x="5426927" y="3070669"/>
              <a:ext cx="93315" cy="17926"/>
            </a:xfrm>
            <a:custGeom>
              <a:rect b="b" l="l" r="r" t="t"/>
              <a:pathLst>
                <a:path extrusionOk="0" h="691" w="3597">
                  <a:moveTo>
                    <a:pt x="0" y="0"/>
                  </a:moveTo>
                  <a:lnTo>
                    <a:pt x="0" y="691"/>
                  </a:lnTo>
                  <a:lnTo>
                    <a:pt x="3596" y="691"/>
                  </a:lnTo>
                  <a:lnTo>
                    <a:pt x="359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52"/>
            <p:cNvSpPr/>
            <p:nvPr/>
          </p:nvSpPr>
          <p:spPr>
            <a:xfrm>
              <a:off x="5426927" y="2958812"/>
              <a:ext cx="18549" cy="17952"/>
            </a:xfrm>
            <a:custGeom>
              <a:rect b="b" l="l" r="r" t="t"/>
              <a:pathLst>
                <a:path extrusionOk="0" h="692" w="715">
                  <a:moveTo>
                    <a:pt x="0" y="1"/>
                  </a:moveTo>
                  <a:lnTo>
                    <a:pt x="0" y="691"/>
                  </a:lnTo>
                  <a:lnTo>
                    <a:pt x="715" y="691"/>
                  </a:lnTo>
                  <a:lnTo>
                    <a:pt x="71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52"/>
          <p:cNvGrpSpPr/>
          <p:nvPr/>
        </p:nvGrpSpPr>
        <p:grpSpPr>
          <a:xfrm>
            <a:off x="3822777" y="1580127"/>
            <a:ext cx="441096" cy="548616"/>
            <a:chOff x="2753268" y="1492525"/>
            <a:chExt cx="253329" cy="315098"/>
          </a:xfrm>
        </p:grpSpPr>
        <p:sp>
          <p:nvSpPr>
            <p:cNvPr id="408" name="Google Shape;408;p52"/>
            <p:cNvSpPr/>
            <p:nvPr/>
          </p:nvSpPr>
          <p:spPr>
            <a:xfrm>
              <a:off x="2753268" y="1492525"/>
              <a:ext cx="253329" cy="315098"/>
            </a:xfrm>
            <a:custGeom>
              <a:rect b="b" l="l" r="r" t="t"/>
              <a:pathLst>
                <a:path extrusionOk="0" h="12146" w="9765">
                  <a:moveTo>
                    <a:pt x="5216" y="2906"/>
                  </a:moveTo>
                  <a:lnTo>
                    <a:pt x="5216" y="2906"/>
                  </a:lnTo>
                  <a:cubicBezTo>
                    <a:pt x="6145" y="3120"/>
                    <a:pt x="6883" y="3739"/>
                    <a:pt x="7264" y="4573"/>
                  </a:cubicBezTo>
                  <a:cubicBezTo>
                    <a:pt x="7043" y="4480"/>
                    <a:pt x="6821" y="4445"/>
                    <a:pt x="6622" y="4445"/>
                  </a:cubicBezTo>
                  <a:cubicBezTo>
                    <a:pt x="6564" y="4445"/>
                    <a:pt x="6508" y="4448"/>
                    <a:pt x="6455" y="4454"/>
                  </a:cubicBezTo>
                  <a:cubicBezTo>
                    <a:pt x="6344" y="4476"/>
                    <a:pt x="6238" y="4486"/>
                    <a:pt x="6139" y="4486"/>
                  </a:cubicBezTo>
                  <a:cubicBezTo>
                    <a:pt x="5919" y="4486"/>
                    <a:pt x="5736" y="4433"/>
                    <a:pt x="5621" y="4334"/>
                  </a:cubicBezTo>
                  <a:cubicBezTo>
                    <a:pt x="5478" y="4215"/>
                    <a:pt x="5383" y="4001"/>
                    <a:pt x="5383" y="3739"/>
                  </a:cubicBezTo>
                  <a:cubicBezTo>
                    <a:pt x="5359" y="3430"/>
                    <a:pt x="5311" y="3144"/>
                    <a:pt x="5216" y="2906"/>
                  </a:cubicBezTo>
                  <a:close/>
                  <a:moveTo>
                    <a:pt x="2501" y="715"/>
                  </a:moveTo>
                  <a:cubicBezTo>
                    <a:pt x="3478" y="715"/>
                    <a:pt x="4264" y="1524"/>
                    <a:pt x="4264" y="2501"/>
                  </a:cubicBezTo>
                  <a:cubicBezTo>
                    <a:pt x="4264" y="2977"/>
                    <a:pt x="4097" y="3430"/>
                    <a:pt x="3740" y="3763"/>
                  </a:cubicBezTo>
                  <a:lnTo>
                    <a:pt x="2501" y="5001"/>
                  </a:lnTo>
                  <a:lnTo>
                    <a:pt x="1239" y="3763"/>
                  </a:lnTo>
                  <a:cubicBezTo>
                    <a:pt x="906" y="3430"/>
                    <a:pt x="715" y="2977"/>
                    <a:pt x="715" y="2501"/>
                  </a:cubicBezTo>
                  <a:cubicBezTo>
                    <a:pt x="715" y="1524"/>
                    <a:pt x="1525" y="715"/>
                    <a:pt x="2501" y="715"/>
                  </a:cubicBezTo>
                  <a:close/>
                  <a:moveTo>
                    <a:pt x="4668" y="3715"/>
                  </a:moveTo>
                  <a:cubicBezTo>
                    <a:pt x="4668" y="3739"/>
                    <a:pt x="4668" y="3739"/>
                    <a:pt x="4668" y="3763"/>
                  </a:cubicBezTo>
                  <a:cubicBezTo>
                    <a:pt x="4692" y="4358"/>
                    <a:pt x="4954" y="4692"/>
                    <a:pt x="5169" y="4882"/>
                  </a:cubicBezTo>
                  <a:cubicBezTo>
                    <a:pt x="5419" y="5097"/>
                    <a:pt x="5762" y="5204"/>
                    <a:pt x="6160" y="5204"/>
                  </a:cubicBezTo>
                  <a:cubicBezTo>
                    <a:pt x="6292" y="5204"/>
                    <a:pt x="6431" y="5192"/>
                    <a:pt x="6574" y="5168"/>
                  </a:cubicBezTo>
                  <a:cubicBezTo>
                    <a:pt x="6599" y="5164"/>
                    <a:pt x="6624" y="5162"/>
                    <a:pt x="6651" y="5162"/>
                  </a:cubicBezTo>
                  <a:cubicBezTo>
                    <a:pt x="6947" y="5162"/>
                    <a:pt x="7304" y="5398"/>
                    <a:pt x="7479" y="5573"/>
                  </a:cubicBezTo>
                  <a:cubicBezTo>
                    <a:pt x="7479" y="5620"/>
                    <a:pt x="7479" y="5668"/>
                    <a:pt x="7479" y="5716"/>
                  </a:cubicBezTo>
                  <a:cubicBezTo>
                    <a:pt x="7479" y="6192"/>
                    <a:pt x="7360" y="6668"/>
                    <a:pt x="7169" y="7049"/>
                  </a:cubicBezTo>
                  <a:cubicBezTo>
                    <a:pt x="6907" y="7049"/>
                    <a:pt x="6502" y="7002"/>
                    <a:pt x="6383" y="6740"/>
                  </a:cubicBezTo>
                  <a:cubicBezTo>
                    <a:pt x="6216" y="6382"/>
                    <a:pt x="5907" y="6121"/>
                    <a:pt x="5502" y="5978"/>
                  </a:cubicBezTo>
                  <a:cubicBezTo>
                    <a:pt x="5319" y="5909"/>
                    <a:pt x="5125" y="5873"/>
                    <a:pt x="4935" y="5873"/>
                  </a:cubicBezTo>
                  <a:cubicBezTo>
                    <a:pt x="4731" y="5873"/>
                    <a:pt x="4532" y="5915"/>
                    <a:pt x="4359" y="6001"/>
                  </a:cubicBezTo>
                  <a:cubicBezTo>
                    <a:pt x="4073" y="6144"/>
                    <a:pt x="3906" y="6311"/>
                    <a:pt x="3764" y="6430"/>
                  </a:cubicBezTo>
                  <a:cubicBezTo>
                    <a:pt x="3622" y="6572"/>
                    <a:pt x="3546" y="6648"/>
                    <a:pt x="3359" y="6648"/>
                  </a:cubicBezTo>
                  <a:cubicBezTo>
                    <a:pt x="3295" y="6648"/>
                    <a:pt x="3218" y="6639"/>
                    <a:pt x="3121" y="6621"/>
                  </a:cubicBezTo>
                  <a:cubicBezTo>
                    <a:pt x="3063" y="6611"/>
                    <a:pt x="3006" y="6607"/>
                    <a:pt x="2950" y="6607"/>
                  </a:cubicBezTo>
                  <a:cubicBezTo>
                    <a:pt x="2591" y="6607"/>
                    <a:pt x="2276" y="6789"/>
                    <a:pt x="2049" y="6954"/>
                  </a:cubicBezTo>
                  <a:cubicBezTo>
                    <a:pt x="1858" y="6573"/>
                    <a:pt x="1763" y="6168"/>
                    <a:pt x="1763" y="5716"/>
                  </a:cubicBezTo>
                  <a:cubicBezTo>
                    <a:pt x="1763" y="5573"/>
                    <a:pt x="1763" y="5454"/>
                    <a:pt x="1787" y="5311"/>
                  </a:cubicBezTo>
                  <a:lnTo>
                    <a:pt x="2501" y="6025"/>
                  </a:lnTo>
                  <a:lnTo>
                    <a:pt x="4264" y="4263"/>
                  </a:lnTo>
                  <a:cubicBezTo>
                    <a:pt x="4430" y="4096"/>
                    <a:pt x="4549" y="3906"/>
                    <a:pt x="4668" y="3715"/>
                  </a:cubicBezTo>
                  <a:close/>
                  <a:moveTo>
                    <a:pt x="4948" y="6591"/>
                  </a:moveTo>
                  <a:cubicBezTo>
                    <a:pt x="5050" y="6591"/>
                    <a:pt x="5157" y="6609"/>
                    <a:pt x="5264" y="6644"/>
                  </a:cubicBezTo>
                  <a:cubicBezTo>
                    <a:pt x="5478" y="6716"/>
                    <a:pt x="5645" y="6859"/>
                    <a:pt x="5740" y="7049"/>
                  </a:cubicBezTo>
                  <a:cubicBezTo>
                    <a:pt x="5931" y="7430"/>
                    <a:pt x="6288" y="7645"/>
                    <a:pt x="6669" y="7716"/>
                  </a:cubicBezTo>
                  <a:cubicBezTo>
                    <a:pt x="6145" y="8240"/>
                    <a:pt x="5431" y="8573"/>
                    <a:pt x="4621" y="8573"/>
                  </a:cubicBezTo>
                  <a:cubicBezTo>
                    <a:pt x="3740" y="8573"/>
                    <a:pt x="2954" y="8192"/>
                    <a:pt x="2430" y="7549"/>
                  </a:cubicBezTo>
                  <a:cubicBezTo>
                    <a:pt x="2553" y="7446"/>
                    <a:pt x="2730" y="7326"/>
                    <a:pt x="2915" y="7326"/>
                  </a:cubicBezTo>
                  <a:cubicBezTo>
                    <a:pt x="2943" y="7326"/>
                    <a:pt x="2972" y="7329"/>
                    <a:pt x="3001" y="7335"/>
                  </a:cubicBezTo>
                  <a:cubicBezTo>
                    <a:pt x="3130" y="7358"/>
                    <a:pt x="3245" y="7369"/>
                    <a:pt x="3348" y="7369"/>
                  </a:cubicBezTo>
                  <a:cubicBezTo>
                    <a:pt x="3779" y="7369"/>
                    <a:pt x="4009" y="7185"/>
                    <a:pt x="4240" y="6954"/>
                  </a:cubicBezTo>
                  <a:cubicBezTo>
                    <a:pt x="4359" y="6835"/>
                    <a:pt x="4478" y="6740"/>
                    <a:pt x="4668" y="6644"/>
                  </a:cubicBezTo>
                  <a:cubicBezTo>
                    <a:pt x="4752" y="6609"/>
                    <a:pt x="4847" y="6591"/>
                    <a:pt x="4948" y="6591"/>
                  </a:cubicBezTo>
                  <a:close/>
                  <a:moveTo>
                    <a:pt x="6597" y="1905"/>
                  </a:moveTo>
                  <a:cubicBezTo>
                    <a:pt x="7502" y="2382"/>
                    <a:pt x="8193" y="3120"/>
                    <a:pt x="8598" y="4072"/>
                  </a:cubicBezTo>
                  <a:cubicBezTo>
                    <a:pt x="9027" y="5144"/>
                    <a:pt x="9027" y="6311"/>
                    <a:pt x="8598" y="7359"/>
                  </a:cubicBezTo>
                  <a:cubicBezTo>
                    <a:pt x="7895" y="9011"/>
                    <a:pt x="6300" y="10012"/>
                    <a:pt x="4608" y="10012"/>
                  </a:cubicBezTo>
                  <a:cubicBezTo>
                    <a:pt x="4177" y="10012"/>
                    <a:pt x="3741" y="9947"/>
                    <a:pt x="3311" y="9812"/>
                  </a:cubicBezTo>
                  <a:lnTo>
                    <a:pt x="3597" y="9145"/>
                  </a:lnTo>
                  <a:cubicBezTo>
                    <a:pt x="3930" y="9240"/>
                    <a:pt x="4264" y="9288"/>
                    <a:pt x="4621" y="9288"/>
                  </a:cubicBezTo>
                  <a:cubicBezTo>
                    <a:pt x="6597" y="9288"/>
                    <a:pt x="8193" y="7692"/>
                    <a:pt x="8193" y="5716"/>
                  </a:cubicBezTo>
                  <a:cubicBezTo>
                    <a:pt x="8193" y="4358"/>
                    <a:pt x="7431" y="3168"/>
                    <a:pt x="6312" y="2572"/>
                  </a:cubicBezTo>
                  <a:lnTo>
                    <a:pt x="6597" y="1905"/>
                  </a:lnTo>
                  <a:close/>
                  <a:moveTo>
                    <a:pt x="2501" y="0"/>
                  </a:moveTo>
                  <a:cubicBezTo>
                    <a:pt x="1120" y="0"/>
                    <a:pt x="1" y="1120"/>
                    <a:pt x="1" y="2501"/>
                  </a:cubicBezTo>
                  <a:cubicBezTo>
                    <a:pt x="1" y="3168"/>
                    <a:pt x="263" y="3787"/>
                    <a:pt x="739" y="4263"/>
                  </a:cubicBezTo>
                  <a:lnTo>
                    <a:pt x="1192" y="4715"/>
                  </a:lnTo>
                  <a:cubicBezTo>
                    <a:pt x="1096" y="5049"/>
                    <a:pt x="1049" y="5382"/>
                    <a:pt x="1049" y="5716"/>
                  </a:cubicBezTo>
                  <a:cubicBezTo>
                    <a:pt x="1049" y="7073"/>
                    <a:pt x="1811" y="8264"/>
                    <a:pt x="2930" y="8859"/>
                  </a:cubicBezTo>
                  <a:lnTo>
                    <a:pt x="2668" y="9550"/>
                  </a:lnTo>
                  <a:lnTo>
                    <a:pt x="2001" y="9264"/>
                  </a:lnTo>
                  <a:lnTo>
                    <a:pt x="1739" y="9931"/>
                  </a:lnTo>
                  <a:lnTo>
                    <a:pt x="2716" y="10336"/>
                  </a:lnTo>
                  <a:cubicBezTo>
                    <a:pt x="3216" y="10550"/>
                    <a:pt x="3740" y="10669"/>
                    <a:pt x="4264" y="10693"/>
                  </a:cubicBezTo>
                  <a:lnTo>
                    <a:pt x="4264" y="11431"/>
                  </a:lnTo>
                  <a:lnTo>
                    <a:pt x="1787" y="11431"/>
                  </a:lnTo>
                  <a:lnTo>
                    <a:pt x="1787" y="12146"/>
                  </a:lnTo>
                  <a:lnTo>
                    <a:pt x="7479" y="12146"/>
                  </a:lnTo>
                  <a:lnTo>
                    <a:pt x="7479" y="11431"/>
                  </a:lnTo>
                  <a:lnTo>
                    <a:pt x="4978" y="11431"/>
                  </a:lnTo>
                  <a:lnTo>
                    <a:pt x="4978" y="10693"/>
                  </a:lnTo>
                  <a:cubicBezTo>
                    <a:pt x="6812" y="10574"/>
                    <a:pt x="8503" y="9431"/>
                    <a:pt x="9241" y="7621"/>
                  </a:cubicBezTo>
                  <a:cubicBezTo>
                    <a:pt x="9765" y="6406"/>
                    <a:pt x="9765" y="5049"/>
                    <a:pt x="9241" y="3811"/>
                  </a:cubicBezTo>
                  <a:cubicBezTo>
                    <a:pt x="8741" y="2572"/>
                    <a:pt x="7764" y="1620"/>
                    <a:pt x="6550" y="1096"/>
                  </a:cubicBezTo>
                  <a:lnTo>
                    <a:pt x="5550" y="691"/>
                  </a:lnTo>
                  <a:lnTo>
                    <a:pt x="5288" y="1358"/>
                  </a:lnTo>
                  <a:lnTo>
                    <a:pt x="5931" y="1620"/>
                  </a:lnTo>
                  <a:lnTo>
                    <a:pt x="5669" y="2286"/>
                  </a:lnTo>
                  <a:cubicBezTo>
                    <a:pt x="5431" y="2239"/>
                    <a:pt x="5192" y="2191"/>
                    <a:pt x="4954" y="2167"/>
                  </a:cubicBezTo>
                  <a:cubicBezTo>
                    <a:pt x="4788" y="953"/>
                    <a:pt x="3764" y="0"/>
                    <a:pt x="25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52"/>
            <p:cNvSpPr/>
            <p:nvPr/>
          </p:nvSpPr>
          <p:spPr>
            <a:xfrm>
              <a:off x="2790346" y="1529603"/>
              <a:ext cx="55024" cy="55621"/>
            </a:xfrm>
            <a:custGeom>
              <a:rect b="b" l="l" r="r" t="t"/>
              <a:pathLst>
                <a:path extrusionOk="0" h="2144" w="2121">
                  <a:moveTo>
                    <a:pt x="1072" y="715"/>
                  </a:moveTo>
                  <a:cubicBezTo>
                    <a:pt x="1263" y="715"/>
                    <a:pt x="1430" y="881"/>
                    <a:pt x="1430" y="1072"/>
                  </a:cubicBezTo>
                  <a:cubicBezTo>
                    <a:pt x="1430" y="1262"/>
                    <a:pt x="1263" y="1429"/>
                    <a:pt x="1072" y="1429"/>
                  </a:cubicBezTo>
                  <a:cubicBezTo>
                    <a:pt x="882" y="1429"/>
                    <a:pt x="715" y="1262"/>
                    <a:pt x="715" y="1072"/>
                  </a:cubicBezTo>
                  <a:cubicBezTo>
                    <a:pt x="715" y="881"/>
                    <a:pt x="882" y="715"/>
                    <a:pt x="1072" y="715"/>
                  </a:cubicBezTo>
                  <a:close/>
                  <a:moveTo>
                    <a:pt x="1072" y="0"/>
                  </a:moveTo>
                  <a:cubicBezTo>
                    <a:pt x="477" y="0"/>
                    <a:pt x="1" y="476"/>
                    <a:pt x="1" y="1072"/>
                  </a:cubicBezTo>
                  <a:cubicBezTo>
                    <a:pt x="1" y="1667"/>
                    <a:pt x="477" y="2143"/>
                    <a:pt x="1072" y="2143"/>
                  </a:cubicBezTo>
                  <a:cubicBezTo>
                    <a:pt x="1644" y="2143"/>
                    <a:pt x="2120" y="1667"/>
                    <a:pt x="2120" y="1072"/>
                  </a:cubicBezTo>
                  <a:cubicBezTo>
                    <a:pt x="2120" y="476"/>
                    <a:pt x="1644" y="0"/>
                    <a:pt x="107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 name="Google Shape;410;p52"/>
          <p:cNvGrpSpPr/>
          <p:nvPr/>
        </p:nvGrpSpPr>
        <p:grpSpPr>
          <a:xfrm>
            <a:off x="3822772" y="3873805"/>
            <a:ext cx="441105" cy="441104"/>
            <a:chOff x="5242160" y="1492525"/>
            <a:chExt cx="315098" cy="315120"/>
          </a:xfrm>
        </p:grpSpPr>
        <p:sp>
          <p:nvSpPr>
            <p:cNvPr id="411" name="Google Shape;411;p52"/>
            <p:cNvSpPr/>
            <p:nvPr/>
          </p:nvSpPr>
          <p:spPr>
            <a:xfrm>
              <a:off x="5371920" y="1492525"/>
              <a:ext cx="92070" cy="110619"/>
            </a:xfrm>
            <a:custGeom>
              <a:rect b="b" l="l" r="r" t="t"/>
              <a:pathLst>
                <a:path extrusionOk="0" h="4264" w="3549">
                  <a:moveTo>
                    <a:pt x="2858" y="0"/>
                  </a:moveTo>
                  <a:lnTo>
                    <a:pt x="2858" y="357"/>
                  </a:lnTo>
                  <a:cubicBezTo>
                    <a:pt x="2858" y="572"/>
                    <a:pt x="2692" y="715"/>
                    <a:pt x="2501" y="715"/>
                  </a:cubicBezTo>
                  <a:lnTo>
                    <a:pt x="1072" y="715"/>
                  </a:lnTo>
                  <a:cubicBezTo>
                    <a:pt x="477" y="715"/>
                    <a:pt x="1" y="1191"/>
                    <a:pt x="1" y="1786"/>
                  </a:cubicBezTo>
                  <a:cubicBezTo>
                    <a:pt x="1" y="2382"/>
                    <a:pt x="477" y="2858"/>
                    <a:pt x="1072" y="2858"/>
                  </a:cubicBezTo>
                  <a:lnTo>
                    <a:pt x="1787" y="2858"/>
                  </a:lnTo>
                  <a:cubicBezTo>
                    <a:pt x="1977" y="2858"/>
                    <a:pt x="2144" y="3001"/>
                    <a:pt x="2144" y="3215"/>
                  </a:cubicBezTo>
                  <a:lnTo>
                    <a:pt x="2144" y="4263"/>
                  </a:lnTo>
                  <a:lnTo>
                    <a:pt x="2858" y="4263"/>
                  </a:lnTo>
                  <a:lnTo>
                    <a:pt x="2858" y="3215"/>
                  </a:lnTo>
                  <a:cubicBezTo>
                    <a:pt x="2858" y="2620"/>
                    <a:pt x="2358" y="2144"/>
                    <a:pt x="1787" y="2144"/>
                  </a:cubicBezTo>
                  <a:lnTo>
                    <a:pt x="1072" y="2144"/>
                  </a:lnTo>
                  <a:cubicBezTo>
                    <a:pt x="882" y="2144"/>
                    <a:pt x="715" y="1977"/>
                    <a:pt x="715" y="1786"/>
                  </a:cubicBezTo>
                  <a:cubicBezTo>
                    <a:pt x="715" y="1596"/>
                    <a:pt x="882" y="1429"/>
                    <a:pt x="1072" y="1429"/>
                  </a:cubicBezTo>
                  <a:lnTo>
                    <a:pt x="2501" y="1429"/>
                  </a:lnTo>
                  <a:cubicBezTo>
                    <a:pt x="3073" y="1429"/>
                    <a:pt x="3549" y="953"/>
                    <a:pt x="3549" y="357"/>
                  </a:cubicBezTo>
                  <a:lnTo>
                    <a:pt x="354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52"/>
            <p:cNvSpPr/>
            <p:nvPr/>
          </p:nvSpPr>
          <p:spPr>
            <a:xfrm>
              <a:off x="5464602" y="1520314"/>
              <a:ext cx="74170" cy="74170"/>
            </a:xfrm>
            <a:custGeom>
              <a:rect b="b" l="l" r="r" t="t"/>
              <a:pathLst>
                <a:path extrusionOk="0" h="2859" w="2859">
                  <a:moveTo>
                    <a:pt x="1430" y="715"/>
                  </a:moveTo>
                  <a:cubicBezTo>
                    <a:pt x="1835" y="715"/>
                    <a:pt x="2144" y="1025"/>
                    <a:pt x="2144" y="1430"/>
                  </a:cubicBezTo>
                  <a:cubicBezTo>
                    <a:pt x="2144" y="1811"/>
                    <a:pt x="1835" y="2144"/>
                    <a:pt x="1430" y="2144"/>
                  </a:cubicBezTo>
                  <a:cubicBezTo>
                    <a:pt x="1049" y="2144"/>
                    <a:pt x="715" y="1811"/>
                    <a:pt x="715" y="1430"/>
                  </a:cubicBezTo>
                  <a:cubicBezTo>
                    <a:pt x="715" y="1025"/>
                    <a:pt x="1049" y="715"/>
                    <a:pt x="1430" y="715"/>
                  </a:cubicBezTo>
                  <a:close/>
                  <a:moveTo>
                    <a:pt x="1430" y="1"/>
                  </a:moveTo>
                  <a:cubicBezTo>
                    <a:pt x="644" y="1"/>
                    <a:pt x="1" y="644"/>
                    <a:pt x="1" y="1430"/>
                  </a:cubicBezTo>
                  <a:cubicBezTo>
                    <a:pt x="1" y="2216"/>
                    <a:pt x="644" y="2859"/>
                    <a:pt x="1430" y="2859"/>
                  </a:cubicBezTo>
                  <a:cubicBezTo>
                    <a:pt x="2216" y="2859"/>
                    <a:pt x="2859" y="2216"/>
                    <a:pt x="2859" y="1430"/>
                  </a:cubicBezTo>
                  <a:cubicBezTo>
                    <a:pt x="2859" y="644"/>
                    <a:pt x="2216" y="1"/>
                    <a:pt x="1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52"/>
            <p:cNvSpPr/>
            <p:nvPr/>
          </p:nvSpPr>
          <p:spPr>
            <a:xfrm>
              <a:off x="5260712" y="1552462"/>
              <a:ext cx="120477" cy="69215"/>
            </a:xfrm>
            <a:custGeom>
              <a:rect b="b" l="l" r="r" t="t"/>
              <a:pathLst>
                <a:path extrusionOk="0" h="2668" w="4644">
                  <a:moveTo>
                    <a:pt x="2215" y="715"/>
                  </a:moveTo>
                  <a:cubicBezTo>
                    <a:pt x="2453" y="715"/>
                    <a:pt x="2667" y="858"/>
                    <a:pt x="2763" y="1048"/>
                  </a:cubicBezTo>
                  <a:lnTo>
                    <a:pt x="2858" y="1262"/>
                  </a:lnTo>
                  <a:lnTo>
                    <a:pt x="3572" y="1262"/>
                  </a:lnTo>
                  <a:cubicBezTo>
                    <a:pt x="3787" y="1262"/>
                    <a:pt x="3929" y="1405"/>
                    <a:pt x="3929" y="1620"/>
                  </a:cubicBezTo>
                  <a:cubicBezTo>
                    <a:pt x="3929" y="1810"/>
                    <a:pt x="3787" y="1953"/>
                    <a:pt x="3572" y="1953"/>
                  </a:cubicBezTo>
                  <a:lnTo>
                    <a:pt x="1072" y="1953"/>
                  </a:lnTo>
                  <a:cubicBezTo>
                    <a:pt x="881" y="1953"/>
                    <a:pt x="714" y="1810"/>
                    <a:pt x="714" y="1620"/>
                  </a:cubicBezTo>
                  <a:cubicBezTo>
                    <a:pt x="714" y="1405"/>
                    <a:pt x="881" y="1262"/>
                    <a:pt x="1072" y="1262"/>
                  </a:cubicBezTo>
                  <a:lnTo>
                    <a:pt x="1572" y="1262"/>
                  </a:lnTo>
                  <a:lnTo>
                    <a:pt x="1667" y="1048"/>
                  </a:lnTo>
                  <a:cubicBezTo>
                    <a:pt x="1762" y="858"/>
                    <a:pt x="1977" y="715"/>
                    <a:pt x="2215" y="715"/>
                  </a:cubicBezTo>
                  <a:close/>
                  <a:moveTo>
                    <a:pt x="2215" y="0"/>
                  </a:moveTo>
                  <a:cubicBezTo>
                    <a:pt x="1786" y="0"/>
                    <a:pt x="1405" y="215"/>
                    <a:pt x="1143" y="548"/>
                  </a:cubicBezTo>
                  <a:lnTo>
                    <a:pt x="1072" y="548"/>
                  </a:lnTo>
                  <a:cubicBezTo>
                    <a:pt x="476" y="548"/>
                    <a:pt x="0" y="1024"/>
                    <a:pt x="0" y="1620"/>
                  </a:cubicBezTo>
                  <a:cubicBezTo>
                    <a:pt x="0" y="2191"/>
                    <a:pt x="476" y="2667"/>
                    <a:pt x="1072" y="2667"/>
                  </a:cubicBezTo>
                  <a:lnTo>
                    <a:pt x="3572" y="2667"/>
                  </a:lnTo>
                  <a:cubicBezTo>
                    <a:pt x="4168" y="2667"/>
                    <a:pt x="4644" y="2191"/>
                    <a:pt x="4644" y="1620"/>
                  </a:cubicBezTo>
                  <a:cubicBezTo>
                    <a:pt x="4644" y="1024"/>
                    <a:pt x="4168" y="548"/>
                    <a:pt x="3572" y="548"/>
                  </a:cubicBezTo>
                  <a:lnTo>
                    <a:pt x="3286" y="548"/>
                  </a:lnTo>
                  <a:cubicBezTo>
                    <a:pt x="3024" y="215"/>
                    <a:pt x="2643" y="0"/>
                    <a:pt x="22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52"/>
            <p:cNvSpPr/>
            <p:nvPr/>
          </p:nvSpPr>
          <p:spPr>
            <a:xfrm>
              <a:off x="5242160" y="1621663"/>
              <a:ext cx="315098" cy="185982"/>
            </a:xfrm>
            <a:custGeom>
              <a:rect b="b" l="l" r="r" t="t"/>
              <a:pathLst>
                <a:path extrusionOk="0" h="7169" w="12146">
                  <a:moveTo>
                    <a:pt x="6073" y="929"/>
                  </a:moveTo>
                  <a:lnTo>
                    <a:pt x="7145" y="1477"/>
                  </a:lnTo>
                  <a:lnTo>
                    <a:pt x="7145" y="3025"/>
                  </a:lnTo>
                  <a:cubicBezTo>
                    <a:pt x="6883" y="3049"/>
                    <a:pt x="6645" y="3049"/>
                    <a:pt x="6431" y="3049"/>
                  </a:cubicBezTo>
                  <a:lnTo>
                    <a:pt x="6431" y="2310"/>
                  </a:lnTo>
                  <a:lnTo>
                    <a:pt x="5716" y="2310"/>
                  </a:lnTo>
                  <a:lnTo>
                    <a:pt x="5716" y="3120"/>
                  </a:lnTo>
                  <a:cubicBezTo>
                    <a:pt x="5621" y="3120"/>
                    <a:pt x="5526" y="3120"/>
                    <a:pt x="5430" y="3144"/>
                  </a:cubicBezTo>
                  <a:cubicBezTo>
                    <a:pt x="5287" y="3144"/>
                    <a:pt x="5145" y="3168"/>
                    <a:pt x="5002" y="3168"/>
                  </a:cubicBezTo>
                  <a:lnTo>
                    <a:pt x="5002" y="1477"/>
                  </a:lnTo>
                  <a:lnTo>
                    <a:pt x="6073" y="929"/>
                  </a:lnTo>
                  <a:close/>
                  <a:moveTo>
                    <a:pt x="7658" y="3739"/>
                  </a:moveTo>
                  <a:cubicBezTo>
                    <a:pt x="8808" y="3739"/>
                    <a:pt x="10093" y="3826"/>
                    <a:pt x="11432" y="4073"/>
                  </a:cubicBezTo>
                  <a:lnTo>
                    <a:pt x="11432" y="4811"/>
                  </a:lnTo>
                  <a:cubicBezTo>
                    <a:pt x="11027" y="4859"/>
                    <a:pt x="10217" y="4954"/>
                    <a:pt x="9264" y="4978"/>
                  </a:cubicBezTo>
                  <a:cubicBezTo>
                    <a:pt x="9124" y="4981"/>
                    <a:pt x="8985" y="4983"/>
                    <a:pt x="8848" y="4983"/>
                  </a:cubicBezTo>
                  <a:cubicBezTo>
                    <a:pt x="7217" y="4983"/>
                    <a:pt x="5820" y="4724"/>
                    <a:pt x="4787" y="4263"/>
                  </a:cubicBezTo>
                  <a:cubicBezTo>
                    <a:pt x="4597" y="4168"/>
                    <a:pt x="4382" y="4097"/>
                    <a:pt x="4192" y="4001"/>
                  </a:cubicBezTo>
                  <a:cubicBezTo>
                    <a:pt x="5044" y="3870"/>
                    <a:pt x="6250" y="3739"/>
                    <a:pt x="7658" y="3739"/>
                  </a:cubicBezTo>
                  <a:close/>
                  <a:moveTo>
                    <a:pt x="1008" y="4057"/>
                  </a:moveTo>
                  <a:cubicBezTo>
                    <a:pt x="1170" y="4057"/>
                    <a:pt x="1363" y="4069"/>
                    <a:pt x="1572" y="4097"/>
                  </a:cubicBezTo>
                  <a:cubicBezTo>
                    <a:pt x="2763" y="4216"/>
                    <a:pt x="3811" y="4597"/>
                    <a:pt x="4502" y="4906"/>
                  </a:cubicBezTo>
                  <a:cubicBezTo>
                    <a:pt x="5645" y="5434"/>
                    <a:pt x="7092" y="5698"/>
                    <a:pt x="8844" y="5698"/>
                  </a:cubicBezTo>
                  <a:cubicBezTo>
                    <a:pt x="8990" y="5698"/>
                    <a:pt x="9138" y="5696"/>
                    <a:pt x="9288" y="5692"/>
                  </a:cubicBezTo>
                  <a:cubicBezTo>
                    <a:pt x="10217" y="5668"/>
                    <a:pt x="10979" y="5573"/>
                    <a:pt x="11432" y="5525"/>
                  </a:cubicBezTo>
                  <a:lnTo>
                    <a:pt x="11432" y="6454"/>
                  </a:lnTo>
                  <a:lnTo>
                    <a:pt x="715" y="6454"/>
                  </a:lnTo>
                  <a:lnTo>
                    <a:pt x="715" y="4073"/>
                  </a:lnTo>
                  <a:cubicBezTo>
                    <a:pt x="794" y="4063"/>
                    <a:pt x="893" y="4057"/>
                    <a:pt x="1008" y="4057"/>
                  </a:cubicBezTo>
                  <a:close/>
                  <a:moveTo>
                    <a:pt x="7145" y="0"/>
                  </a:moveTo>
                  <a:lnTo>
                    <a:pt x="7145" y="667"/>
                  </a:lnTo>
                  <a:lnTo>
                    <a:pt x="6073" y="143"/>
                  </a:lnTo>
                  <a:lnTo>
                    <a:pt x="3311" y="1525"/>
                  </a:lnTo>
                  <a:lnTo>
                    <a:pt x="3620" y="2168"/>
                  </a:lnTo>
                  <a:lnTo>
                    <a:pt x="4287" y="1834"/>
                  </a:lnTo>
                  <a:lnTo>
                    <a:pt x="4287" y="3263"/>
                  </a:lnTo>
                  <a:cubicBezTo>
                    <a:pt x="3501" y="3382"/>
                    <a:pt x="2954" y="3525"/>
                    <a:pt x="2739" y="3573"/>
                  </a:cubicBezTo>
                  <a:cubicBezTo>
                    <a:pt x="1957" y="3393"/>
                    <a:pt x="1327" y="3352"/>
                    <a:pt x="904" y="3352"/>
                  </a:cubicBezTo>
                  <a:cubicBezTo>
                    <a:pt x="542" y="3352"/>
                    <a:pt x="332" y="3382"/>
                    <a:pt x="310" y="3382"/>
                  </a:cubicBezTo>
                  <a:lnTo>
                    <a:pt x="1" y="3430"/>
                  </a:lnTo>
                  <a:lnTo>
                    <a:pt x="1" y="7169"/>
                  </a:lnTo>
                  <a:lnTo>
                    <a:pt x="12146" y="7169"/>
                  </a:lnTo>
                  <a:lnTo>
                    <a:pt x="12146" y="3501"/>
                  </a:lnTo>
                  <a:lnTo>
                    <a:pt x="11860" y="3430"/>
                  </a:lnTo>
                  <a:cubicBezTo>
                    <a:pt x="10431" y="3144"/>
                    <a:pt x="9050" y="3025"/>
                    <a:pt x="7859" y="3025"/>
                  </a:cubicBezTo>
                  <a:lnTo>
                    <a:pt x="7859" y="1834"/>
                  </a:lnTo>
                  <a:lnTo>
                    <a:pt x="8526" y="2168"/>
                  </a:lnTo>
                  <a:lnTo>
                    <a:pt x="8836" y="1525"/>
                  </a:lnTo>
                  <a:lnTo>
                    <a:pt x="7859" y="1024"/>
                  </a:lnTo>
                  <a:lnTo>
                    <a:pt x="7859"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5" name="Google Shape;415;p52">
            <a:hlinkClick action="ppaction://hlinksldjump" r:id="rId5"/>
          </p:cNvPr>
          <p:cNvSpPr/>
          <p:nvPr/>
        </p:nvSpPr>
        <p:spPr>
          <a:xfrm>
            <a:off x="8758341" y="2505851"/>
            <a:ext cx="222000" cy="2220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2">
            <a:hlinkClick action="ppaction://hlinksldjump" r:id="rId6"/>
          </p:cNvPr>
          <p:cNvSpPr/>
          <p:nvPr/>
        </p:nvSpPr>
        <p:spPr>
          <a:xfrm>
            <a:off x="8805209" y="2553850"/>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52">
            <a:hlinkClick action="ppaction://hlinkshowjump?jump=previousslide"/>
          </p:cNvPr>
          <p:cNvSpPr/>
          <p:nvPr/>
        </p:nvSpPr>
        <p:spPr>
          <a:xfrm rot="-5400000">
            <a:off x="8846883" y="2335935"/>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52">
            <a:hlinkClick action="ppaction://hlinkshowjump?jump=nextslide"/>
          </p:cNvPr>
          <p:cNvSpPr/>
          <p:nvPr/>
        </p:nvSpPr>
        <p:spPr>
          <a:xfrm rot="5400000">
            <a:off x="8840467" y="2808990"/>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52"/>
          <p:cNvSpPr txBox="1"/>
          <p:nvPr/>
        </p:nvSpPr>
        <p:spPr>
          <a:xfrm>
            <a:off x="4624475" y="2572363"/>
            <a:ext cx="3783600" cy="92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Nanum Gothic"/>
              <a:ea typeface="Nanum Gothic"/>
              <a:cs typeface="Nanum Gothic"/>
              <a:sym typeface="Nanum Gothic"/>
            </a:endParaRPr>
          </a:p>
        </p:txBody>
      </p:sp>
      <p:sp>
        <p:nvSpPr>
          <p:cNvPr id="420" name="Google Shape;420;p52"/>
          <p:cNvSpPr txBox="1"/>
          <p:nvPr>
            <p:ph idx="1" type="subTitle"/>
          </p:nvPr>
        </p:nvSpPr>
        <p:spPr>
          <a:xfrm>
            <a:off x="4624471" y="2389138"/>
            <a:ext cx="3848400" cy="46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sz="3200"/>
              <a:t>40,57 % Cancellation</a:t>
            </a:r>
            <a:endParaRPr sz="3200"/>
          </a:p>
        </p:txBody>
      </p:sp>
      <p:sp>
        <p:nvSpPr>
          <p:cNvPr id="421" name="Google Shape;421;p52"/>
          <p:cNvSpPr txBox="1"/>
          <p:nvPr>
            <p:ph idx="2" type="subTitle"/>
          </p:nvPr>
        </p:nvSpPr>
        <p:spPr>
          <a:xfrm>
            <a:off x="4548268" y="2858938"/>
            <a:ext cx="3378600" cy="469800"/>
          </a:xfrm>
          <a:prstGeom prst="rect">
            <a:avLst/>
          </a:prstGeom>
        </p:spPr>
        <p:txBody>
          <a:bodyPr anchorCtr="0" anchor="ctr" bIns="0" lIns="0" spcFirstLastPara="1" rIns="0" wrap="square" tIns="0">
            <a:noAutofit/>
          </a:bodyPr>
          <a:lstStyle/>
          <a:p>
            <a:pPr indent="0" lvl="0" marL="114300" rtl="0" algn="l">
              <a:spcBef>
                <a:spcPts val="0"/>
              </a:spcBef>
              <a:spcAft>
                <a:spcPts val="0"/>
              </a:spcAft>
              <a:buNone/>
            </a:pPr>
            <a:r>
              <a:rPr lang="en"/>
              <a:t>From total booking of 79,3K </a:t>
            </a:r>
            <a:endParaRPr/>
          </a:p>
          <a:p>
            <a:pPr indent="0" lvl="0" marL="114300" rtl="0" algn="l">
              <a:spcBef>
                <a:spcPts val="0"/>
              </a:spcBef>
              <a:spcAft>
                <a:spcPts val="0"/>
              </a:spcAft>
              <a:buNone/>
            </a:pPr>
            <a:r>
              <a:rPr lang="en"/>
              <a:t>on Period 2015 - 2017</a:t>
            </a:r>
            <a:endParaRPr sz="1300"/>
          </a:p>
        </p:txBody>
      </p:sp>
      <p:sp>
        <p:nvSpPr>
          <p:cNvPr id="422" name="Google Shape;422;p52"/>
          <p:cNvSpPr txBox="1"/>
          <p:nvPr>
            <p:ph idx="1" type="subTitle"/>
          </p:nvPr>
        </p:nvSpPr>
        <p:spPr>
          <a:xfrm>
            <a:off x="672684" y="3636799"/>
            <a:ext cx="2683800" cy="469800"/>
          </a:xfrm>
          <a:prstGeom prst="rect">
            <a:avLst/>
          </a:prstGeom>
        </p:spPr>
        <p:txBody>
          <a:bodyPr anchorCtr="0" anchor="ctr" bIns="0" lIns="0" spcFirstLastPara="1" rIns="0" wrap="square" tIns="0">
            <a:noAutofit/>
          </a:bodyPr>
          <a:lstStyle/>
          <a:p>
            <a:pPr indent="0" lvl="0" marL="0" rtl="0" algn="r">
              <a:spcBef>
                <a:spcPts val="0"/>
              </a:spcBef>
              <a:spcAft>
                <a:spcPts val="0"/>
              </a:spcAft>
              <a:buNone/>
            </a:pPr>
            <a:r>
              <a:rPr lang="en" sz="3200"/>
              <a:t>183 Agent</a:t>
            </a:r>
            <a:endParaRPr sz="3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26" name="Shape 426"/>
        <p:cNvGrpSpPr/>
        <p:nvPr/>
      </p:nvGrpSpPr>
      <p:grpSpPr>
        <a:xfrm>
          <a:off x="0" y="0"/>
          <a:ext cx="0" cy="0"/>
          <a:chOff x="0" y="0"/>
          <a:chExt cx="0" cy="0"/>
        </a:xfrm>
      </p:grpSpPr>
      <p:sp>
        <p:nvSpPr>
          <p:cNvPr id="427" name="Google Shape;427;p53">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53">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53">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30" name="Google Shape;430;p53"/>
          <p:cNvPicPr preferRelativeResize="0"/>
          <p:nvPr/>
        </p:nvPicPr>
        <p:blipFill>
          <a:blip r:embed="rId4">
            <a:alphaModFix/>
          </a:blip>
          <a:stretch>
            <a:fillRect/>
          </a:stretch>
        </p:blipFill>
        <p:spPr>
          <a:xfrm>
            <a:off x="0" y="0"/>
            <a:ext cx="2505075" cy="685800"/>
          </a:xfrm>
          <a:prstGeom prst="rect">
            <a:avLst/>
          </a:prstGeom>
          <a:noFill/>
          <a:ln>
            <a:noFill/>
          </a:ln>
        </p:spPr>
      </p:pic>
      <p:sp>
        <p:nvSpPr>
          <p:cNvPr id="431" name="Google Shape;431;p53"/>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432" name="Google Shape;432;p53"/>
          <p:cNvSpPr txBox="1"/>
          <p:nvPr/>
        </p:nvSpPr>
        <p:spPr>
          <a:xfrm>
            <a:off x="6030750" y="93575"/>
            <a:ext cx="28833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3200">
                <a:solidFill>
                  <a:schemeClr val="dk2"/>
                </a:solidFill>
                <a:latin typeface="Nanum Gothic"/>
                <a:ea typeface="Nanum Gothic"/>
                <a:cs typeface="Nanum Gothic"/>
                <a:sym typeface="Nanum Gothic"/>
              </a:rPr>
              <a:t>OBJECTIVES</a:t>
            </a:r>
            <a:endParaRPr sz="3100">
              <a:solidFill>
                <a:schemeClr val="accent1"/>
              </a:solidFill>
              <a:latin typeface="Abhaya Libre"/>
              <a:ea typeface="Abhaya Libre"/>
              <a:cs typeface="Abhaya Libre"/>
              <a:sym typeface="Abhaya Libre"/>
            </a:endParaRPr>
          </a:p>
        </p:txBody>
      </p:sp>
      <p:sp>
        <p:nvSpPr>
          <p:cNvPr id="433" name="Google Shape;433;p53"/>
          <p:cNvSpPr txBox="1"/>
          <p:nvPr/>
        </p:nvSpPr>
        <p:spPr>
          <a:xfrm>
            <a:off x="1278150" y="1070300"/>
            <a:ext cx="7407300" cy="634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212121"/>
                </a:solidFill>
                <a:latin typeface="Lexend SemiBold"/>
                <a:ea typeface="Lexend SemiBold"/>
                <a:cs typeface="Lexend SemiBold"/>
                <a:sym typeface="Lexend SemiBold"/>
              </a:rPr>
              <a:t>To</a:t>
            </a:r>
            <a:r>
              <a:rPr lang="en" sz="2400">
                <a:solidFill>
                  <a:srgbClr val="0C0951"/>
                </a:solidFill>
                <a:latin typeface="Lexend SemiBold"/>
                <a:ea typeface="Lexend SemiBold"/>
                <a:cs typeface="Lexend SemiBold"/>
                <a:sym typeface="Lexend SemiBold"/>
              </a:rPr>
              <a:t> </a:t>
            </a:r>
            <a:r>
              <a:rPr b="1" lang="en" sz="2400">
                <a:solidFill>
                  <a:srgbClr val="0C0951"/>
                </a:solidFill>
                <a:latin typeface="Lexend"/>
                <a:ea typeface="Lexend"/>
                <a:cs typeface="Lexend"/>
                <a:sym typeface="Lexend"/>
              </a:rPr>
              <a:t>f</a:t>
            </a:r>
            <a:r>
              <a:rPr b="1" lang="en" sz="2400">
                <a:solidFill>
                  <a:srgbClr val="0C0951"/>
                </a:solidFill>
                <a:latin typeface="Lexend"/>
                <a:ea typeface="Lexend"/>
                <a:cs typeface="Lexend"/>
                <a:sym typeface="Lexend"/>
              </a:rPr>
              <a:t>ind Characteristic</a:t>
            </a:r>
            <a:r>
              <a:rPr lang="en" sz="2400">
                <a:solidFill>
                  <a:srgbClr val="0C0951"/>
                </a:solidFill>
                <a:latin typeface="Lexend"/>
                <a:ea typeface="Lexend"/>
                <a:cs typeface="Lexend"/>
                <a:sym typeface="Lexend"/>
              </a:rPr>
              <a:t> </a:t>
            </a:r>
            <a:r>
              <a:rPr lang="en" sz="2400">
                <a:latin typeface="Lexend"/>
                <a:ea typeface="Lexend"/>
                <a:cs typeface="Lexend"/>
                <a:sym typeface="Lexend"/>
              </a:rPr>
              <a:t>cancellation.</a:t>
            </a:r>
            <a:endParaRPr sz="2400">
              <a:latin typeface="Lexend"/>
              <a:ea typeface="Lexend"/>
              <a:cs typeface="Lexend"/>
              <a:sym typeface="Lexend"/>
            </a:endParaRPr>
          </a:p>
          <a:p>
            <a:pPr indent="0" lvl="0" marL="0" rtl="0" algn="l">
              <a:lnSpc>
                <a:spcPct val="115000"/>
              </a:lnSpc>
              <a:spcBef>
                <a:spcPts val="0"/>
              </a:spcBef>
              <a:spcAft>
                <a:spcPts val="0"/>
              </a:spcAft>
              <a:buNone/>
            </a:pPr>
            <a:r>
              <a:t/>
            </a:r>
            <a:endParaRPr sz="2700">
              <a:latin typeface="Lexend"/>
              <a:ea typeface="Lexend"/>
              <a:cs typeface="Lexend"/>
              <a:sym typeface="Lexend"/>
            </a:endParaRPr>
          </a:p>
        </p:txBody>
      </p:sp>
      <p:sp>
        <p:nvSpPr>
          <p:cNvPr id="434" name="Google Shape;434;p53"/>
          <p:cNvSpPr/>
          <p:nvPr/>
        </p:nvSpPr>
        <p:spPr>
          <a:xfrm>
            <a:off x="491406" y="1070300"/>
            <a:ext cx="622500" cy="634200"/>
          </a:xfrm>
          <a:prstGeom prst="ellipse">
            <a:avLst/>
          </a:prstGeom>
          <a:solidFill>
            <a:srgbClr val="0C0951"/>
          </a:solidFill>
          <a:ln cap="flat" cmpd="sng" w="9525">
            <a:solidFill>
              <a:srgbClr val="BCAA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53"/>
          <p:cNvSpPr/>
          <p:nvPr/>
        </p:nvSpPr>
        <p:spPr>
          <a:xfrm>
            <a:off x="491406" y="1990001"/>
            <a:ext cx="622500" cy="634200"/>
          </a:xfrm>
          <a:prstGeom prst="ellipse">
            <a:avLst/>
          </a:prstGeom>
          <a:solidFill>
            <a:srgbClr val="0C0951"/>
          </a:solidFill>
          <a:ln cap="flat" cmpd="sng" w="9525">
            <a:solidFill>
              <a:srgbClr val="BCAA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53"/>
          <p:cNvSpPr/>
          <p:nvPr/>
        </p:nvSpPr>
        <p:spPr>
          <a:xfrm>
            <a:off x="491406" y="3243925"/>
            <a:ext cx="622500" cy="634200"/>
          </a:xfrm>
          <a:prstGeom prst="ellipse">
            <a:avLst/>
          </a:prstGeom>
          <a:solidFill>
            <a:srgbClr val="0C0951"/>
          </a:solidFill>
          <a:ln cap="flat" cmpd="sng" w="9525">
            <a:solidFill>
              <a:srgbClr val="BCAA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53"/>
          <p:cNvSpPr/>
          <p:nvPr/>
        </p:nvSpPr>
        <p:spPr>
          <a:xfrm>
            <a:off x="491406" y="4127150"/>
            <a:ext cx="622500" cy="634200"/>
          </a:xfrm>
          <a:prstGeom prst="ellipse">
            <a:avLst/>
          </a:prstGeom>
          <a:solidFill>
            <a:srgbClr val="0C0951"/>
          </a:solidFill>
          <a:ln cap="flat" cmpd="sng" w="9525">
            <a:solidFill>
              <a:srgbClr val="BCAA7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53"/>
          <p:cNvSpPr txBox="1"/>
          <p:nvPr/>
        </p:nvSpPr>
        <p:spPr>
          <a:xfrm>
            <a:off x="650250" y="907550"/>
            <a:ext cx="4572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900">
                <a:solidFill>
                  <a:srgbClr val="FFFFFF"/>
                </a:solidFill>
                <a:latin typeface="Abhaya Libre"/>
                <a:ea typeface="Abhaya Libre"/>
                <a:cs typeface="Abhaya Libre"/>
                <a:sym typeface="Abhaya Libre"/>
              </a:rPr>
              <a:t>1</a:t>
            </a:r>
            <a:endParaRPr b="1" sz="3000">
              <a:solidFill>
                <a:srgbClr val="FFFFFF"/>
              </a:solidFill>
              <a:latin typeface="Abhaya Libre"/>
              <a:ea typeface="Abhaya Libre"/>
              <a:cs typeface="Abhaya Libre"/>
              <a:sym typeface="Abhaya Libre"/>
            </a:endParaRPr>
          </a:p>
        </p:txBody>
      </p:sp>
      <p:sp>
        <p:nvSpPr>
          <p:cNvPr id="439" name="Google Shape;439;p53"/>
          <p:cNvSpPr txBox="1"/>
          <p:nvPr/>
        </p:nvSpPr>
        <p:spPr>
          <a:xfrm>
            <a:off x="650250" y="1870663"/>
            <a:ext cx="4572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900">
                <a:solidFill>
                  <a:srgbClr val="FFFFFF"/>
                </a:solidFill>
                <a:latin typeface="Abhaya Libre"/>
                <a:ea typeface="Abhaya Libre"/>
                <a:cs typeface="Abhaya Libre"/>
                <a:sym typeface="Abhaya Libre"/>
              </a:rPr>
              <a:t>2</a:t>
            </a:r>
            <a:endParaRPr b="1" sz="3000">
              <a:solidFill>
                <a:srgbClr val="FFFFFF"/>
              </a:solidFill>
              <a:latin typeface="Abhaya Libre"/>
              <a:ea typeface="Abhaya Libre"/>
              <a:cs typeface="Abhaya Libre"/>
              <a:sym typeface="Abhaya Libre"/>
            </a:endParaRPr>
          </a:p>
        </p:txBody>
      </p:sp>
      <p:sp>
        <p:nvSpPr>
          <p:cNvPr id="440" name="Google Shape;440;p53"/>
          <p:cNvSpPr txBox="1"/>
          <p:nvPr/>
        </p:nvSpPr>
        <p:spPr>
          <a:xfrm>
            <a:off x="650250" y="3089013"/>
            <a:ext cx="4572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900">
                <a:solidFill>
                  <a:srgbClr val="FFFFFF"/>
                </a:solidFill>
                <a:latin typeface="Abhaya Libre"/>
                <a:ea typeface="Abhaya Libre"/>
                <a:cs typeface="Abhaya Libre"/>
                <a:sym typeface="Abhaya Libre"/>
              </a:rPr>
              <a:t>3</a:t>
            </a:r>
            <a:endParaRPr b="1" sz="3000">
              <a:solidFill>
                <a:srgbClr val="FFFFFF"/>
              </a:solidFill>
              <a:latin typeface="Abhaya Libre"/>
              <a:ea typeface="Abhaya Libre"/>
              <a:cs typeface="Abhaya Libre"/>
              <a:sym typeface="Abhaya Libre"/>
            </a:endParaRPr>
          </a:p>
        </p:txBody>
      </p:sp>
      <p:sp>
        <p:nvSpPr>
          <p:cNvPr id="441" name="Google Shape;441;p53"/>
          <p:cNvSpPr txBox="1"/>
          <p:nvPr/>
        </p:nvSpPr>
        <p:spPr>
          <a:xfrm>
            <a:off x="688350" y="3950325"/>
            <a:ext cx="3810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3900">
                <a:solidFill>
                  <a:srgbClr val="FFFFFF"/>
                </a:solidFill>
                <a:latin typeface="Abhaya Libre"/>
                <a:ea typeface="Abhaya Libre"/>
                <a:cs typeface="Abhaya Libre"/>
                <a:sym typeface="Abhaya Libre"/>
              </a:rPr>
              <a:t>4</a:t>
            </a:r>
            <a:endParaRPr b="1" sz="3000">
              <a:solidFill>
                <a:srgbClr val="FFFFFF"/>
              </a:solidFill>
              <a:latin typeface="Abhaya Libre"/>
              <a:ea typeface="Abhaya Libre"/>
              <a:cs typeface="Abhaya Libre"/>
              <a:sym typeface="Abhaya Libre"/>
            </a:endParaRPr>
          </a:p>
        </p:txBody>
      </p:sp>
      <p:sp>
        <p:nvSpPr>
          <p:cNvPr id="442" name="Google Shape;442;p53"/>
          <p:cNvSpPr txBox="1"/>
          <p:nvPr/>
        </p:nvSpPr>
        <p:spPr>
          <a:xfrm>
            <a:off x="1278150" y="3269175"/>
            <a:ext cx="7407300" cy="685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0C0951"/>
                </a:solidFill>
                <a:latin typeface="Lexend"/>
                <a:ea typeface="Lexend"/>
                <a:cs typeface="Lexend"/>
                <a:sym typeface="Lexend"/>
              </a:rPr>
              <a:t>To determine cancellation</a:t>
            </a:r>
            <a:r>
              <a:rPr lang="en" sz="2400">
                <a:solidFill>
                  <a:srgbClr val="0C0951"/>
                </a:solidFill>
                <a:latin typeface="Lexend SemiBold"/>
                <a:ea typeface="Lexend SemiBold"/>
                <a:cs typeface="Lexend SemiBold"/>
                <a:sym typeface="Lexend SemiBold"/>
              </a:rPr>
              <a:t> c</a:t>
            </a:r>
            <a:r>
              <a:rPr lang="en" sz="2400">
                <a:solidFill>
                  <a:srgbClr val="0C0951"/>
                </a:solidFill>
                <a:latin typeface="Lexend SemiBold"/>
                <a:ea typeface="Lexend SemiBold"/>
                <a:cs typeface="Lexend SemiBold"/>
                <a:sym typeface="Lexend SemiBold"/>
              </a:rPr>
              <a:t>lustering</a:t>
            </a:r>
            <a:endParaRPr sz="2400">
              <a:latin typeface="Lexend"/>
              <a:ea typeface="Lexend"/>
              <a:cs typeface="Lexend"/>
              <a:sym typeface="Lexend"/>
            </a:endParaRPr>
          </a:p>
        </p:txBody>
      </p:sp>
      <p:sp>
        <p:nvSpPr>
          <p:cNvPr id="443" name="Google Shape;443;p53"/>
          <p:cNvSpPr txBox="1"/>
          <p:nvPr/>
        </p:nvSpPr>
        <p:spPr>
          <a:xfrm>
            <a:off x="1278150" y="1792563"/>
            <a:ext cx="7407300" cy="1525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latin typeface="Lexend"/>
                <a:ea typeface="Lexend"/>
                <a:cs typeface="Lexend"/>
                <a:sym typeface="Lexend"/>
              </a:rPr>
              <a:t>To </a:t>
            </a:r>
            <a:r>
              <a:rPr b="1" lang="en" sz="2400">
                <a:solidFill>
                  <a:srgbClr val="0C0951"/>
                </a:solidFill>
                <a:latin typeface="Lexend"/>
                <a:ea typeface="Lexend"/>
                <a:cs typeface="Lexend"/>
                <a:sym typeface="Lexend"/>
              </a:rPr>
              <a:t>f</a:t>
            </a:r>
            <a:r>
              <a:rPr b="1" lang="en" sz="2400">
                <a:solidFill>
                  <a:srgbClr val="0C0951"/>
                </a:solidFill>
                <a:latin typeface="Lexend"/>
                <a:ea typeface="Lexend"/>
                <a:cs typeface="Lexend"/>
                <a:sym typeface="Lexend"/>
              </a:rPr>
              <a:t>ind correlation</a:t>
            </a:r>
            <a:r>
              <a:rPr lang="en" sz="2400">
                <a:latin typeface="Lexend"/>
                <a:ea typeface="Lexend"/>
                <a:cs typeface="Lexend"/>
                <a:sym typeface="Lexend"/>
              </a:rPr>
              <a:t> among lead-time, deposit, distribution channel, market segmentation to cancellation</a:t>
            </a:r>
            <a:r>
              <a:rPr lang="en" sz="2700">
                <a:latin typeface="Lexend"/>
                <a:ea typeface="Lexend"/>
                <a:cs typeface="Lexend"/>
                <a:sym typeface="Lexend"/>
              </a:rPr>
              <a:t>.</a:t>
            </a:r>
            <a:endParaRPr sz="2700">
              <a:latin typeface="Lexend"/>
              <a:ea typeface="Lexend"/>
              <a:cs typeface="Lexend"/>
              <a:sym typeface="Lexend"/>
            </a:endParaRPr>
          </a:p>
        </p:txBody>
      </p:sp>
      <p:sp>
        <p:nvSpPr>
          <p:cNvPr id="444" name="Google Shape;444;p53"/>
          <p:cNvSpPr txBox="1"/>
          <p:nvPr/>
        </p:nvSpPr>
        <p:spPr>
          <a:xfrm>
            <a:off x="1278150" y="4160250"/>
            <a:ext cx="6754500" cy="575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400">
                <a:solidFill>
                  <a:srgbClr val="0C0951"/>
                </a:solidFill>
                <a:latin typeface="Lexend"/>
                <a:ea typeface="Lexend"/>
                <a:cs typeface="Lexend"/>
                <a:sym typeface="Lexend"/>
              </a:rPr>
              <a:t>To create</a:t>
            </a:r>
            <a:r>
              <a:rPr lang="en" sz="2400">
                <a:solidFill>
                  <a:srgbClr val="0C0951"/>
                </a:solidFill>
                <a:latin typeface="Lexend SemiBold"/>
                <a:ea typeface="Lexend SemiBold"/>
                <a:cs typeface="Lexend SemiBold"/>
                <a:sym typeface="Lexend SemiBold"/>
              </a:rPr>
              <a:t> f</a:t>
            </a:r>
            <a:r>
              <a:rPr lang="en" sz="2400">
                <a:solidFill>
                  <a:srgbClr val="0C0951"/>
                </a:solidFill>
                <a:latin typeface="Lexend SemiBold"/>
                <a:ea typeface="Lexend SemiBold"/>
                <a:cs typeface="Lexend SemiBold"/>
                <a:sym typeface="Lexend SemiBold"/>
              </a:rPr>
              <a:t>orecasting</a:t>
            </a:r>
            <a:r>
              <a:rPr lang="en" sz="2400">
                <a:latin typeface="Lexend"/>
                <a:ea typeface="Lexend"/>
                <a:cs typeface="Lexend"/>
                <a:sym typeface="Lexend"/>
              </a:rPr>
              <a:t> cancellation rate.</a:t>
            </a:r>
            <a:endParaRPr sz="2400">
              <a:latin typeface="Nanum Gothic"/>
              <a:ea typeface="Nanum Gothic"/>
              <a:cs typeface="Nanum Gothic"/>
              <a:sym typeface="Nanum Gothic"/>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48" name="Shape 448"/>
        <p:cNvGrpSpPr/>
        <p:nvPr/>
      </p:nvGrpSpPr>
      <p:grpSpPr>
        <a:xfrm>
          <a:off x="0" y="0"/>
          <a:ext cx="0" cy="0"/>
          <a:chOff x="0" y="0"/>
          <a:chExt cx="0" cy="0"/>
        </a:xfrm>
      </p:grpSpPr>
      <p:sp>
        <p:nvSpPr>
          <p:cNvPr id="449" name="Google Shape;449;p54">
            <a:hlinkClick action="ppaction://hlinksldjump" r:id="rId3"/>
          </p:cNvPr>
          <p:cNvSpPr/>
          <p:nvPr/>
        </p:nvSpPr>
        <p:spPr>
          <a:xfrm>
            <a:off x="8795884" y="2769575"/>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54">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54">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52" name="Google Shape;452;p54"/>
          <p:cNvPicPr preferRelativeResize="0"/>
          <p:nvPr/>
        </p:nvPicPr>
        <p:blipFill>
          <a:blip r:embed="rId4">
            <a:alphaModFix/>
          </a:blip>
          <a:stretch>
            <a:fillRect/>
          </a:stretch>
        </p:blipFill>
        <p:spPr>
          <a:xfrm>
            <a:off x="0" y="0"/>
            <a:ext cx="2505075" cy="685800"/>
          </a:xfrm>
          <a:prstGeom prst="rect">
            <a:avLst/>
          </a:prstGeom>
          <a:noFill/>
          <a:ln>
            <a:noFill/>
          </a:ln>
        </p:spPr>
      </p:pic>
      <p:sp>
        <p:nvSpPr>
          <p:cNvPr id="453" name="Google Shape;453;p54"/>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454" name="Google Shape;454;p54"/>
          <p:cNvSpPr txBox="1"/>
          <p:nvPr/>
        </p:nvSpPr>
        <p:spPr>
          <a:xfrm>
            <a:off x="5652425" y="93575"/>
            <a:ext cx="33831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3200">
                <a:solidFill>
                  <a:schemeClr val="dk2"/>
                </a:solidFill>
                <a:latin typeface="Nanum Gothic"/>
                <a:ea typeface="Nanum Gothic"/>
                <a:cs typeface="Nanum Gothic"/>
                <a:sym typeface="Nanum Gothic"/>
              </a:rPr>
              <a:t>METHODOLOGY</a:t>
            </a:r>
            <a:endParaRPr sz="1900">
              <a:solidFill>
                <a:schemeClr val="accent1"/>
              </a:solidFill>
              <a:latin typeface="Abhaya Libre"/>
              <a:ea typeface="Abhaya Libre"/>
              <a:cs typeface="Abhaya Libre"/>
              <a:sym typeface="Abhaya Libre"/>
            </a:endParaRPr>
          </a:p>
        </p:txBody>
      </p:sp>
      <p:sp>
        <p:nvSpPr>
          <p:cNvPr id="455" name="Google Shape;455;p54"/>
          <p:cNvSpPr/>
          <p:nvPr/>
        </p:nvSpPr>
        <p:spPr>
          <a:xfrm>
            <a:off x="3622250" y="3514025"/>
            <a:ext cx="2200500" cy="638400"/>
          </a:xfrm>
          <a:prstGeom prst="roundRect">
            <a:avLst>
              <a:gd fmla="val 16667" name="adj"/>
            </a:avLst>
          </a:prstGeom>
          <a:solidFill>
            <a:srgbClr val="0C095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cxnSp>
        <p:nvCxnSpPr>
          <p:cNvPr id="456" name="Google Shape;456;p54"/>
          <p:cNvCxnSpPr/>
          <p:nvPr/>
        </p:nvCxnSpPr>
        <p:spPr>
          <a:xfrm>
            <a:off x="5301475" y="1777125"/>
            <a:ext cx="1146900" cy="11700"/>
          </a:xfrm>
          <a:prstGeom prst="straightConnector1">
            <a:avLst/>
          </a:prstGeom>
          <a:noFill/>
          <a:ln cap="flat" cmpd="sng" w="38100">
            <a:solidFill>
              <a:srgbClr val="0C0951"/>
            </a:solidFill>
            <a:prstDash val="solid"/>
            <a:round/>
            <a:headEnd len="med" w="med" type="none"/>
            <a:tailEnd len="med" w="med" type="none"/>
          </a:ln>
        </p:spPr>
      </p:cxnSp>
      <p:cxnSp>
        <p:nvCxnSpPr>
          <p:cNvPr id="457" name="Google Shape;457;p54"/>
          <p:cNvCxnSpPr/>
          <p:nvPr/>
        </p:nvCxnSpPr>
        <p:spPr>
          <a:xfrm flipH="1" rot="10800000">
            <a:off x="2499050" y="1779825"/>
            <a:ext cx="839400" cy="9000"/>
          </a:xfrm>
          <a:prstGeom prst="straightConnector1">
            <a:avLst/>
          </a:prstGeom>
          <a:noFill/>
          <a:ln cap="flat" cmpd="sng" w="38100">
            <a:solidFill>
              <a:srgbClr val="0C0951"/>
            </a:solidFill>
            <a:prstDash val="solid"/>
            <a:round/>
            <a:headEnd len="med" w="med" type="none"/>
            <a:tailEnd len="med" w="med" type="none"/>
          </a:ln>
        </p:spPr>
      </p:cxnSp>
      <p:sp>
        <p:nvSpPr>
          <p:cNvPr id="458" name="Google Shape;458;p54"/>
          <p:cNvSpPr/>
          <p:nvPr/>
        </p:nvSpPr>
        <p:spPr>
          <a:xfrm>
            <a:off x="606650" y="3555350"/>
            <a:ext cx="2200500" cy="638400"/>
          </a:xfrm>
          <a:prstGeom prst="roundRect">
            <a:avLst>
              <a:gd fmla="val 16667" name="adj"/>
            </a:avLst>
          </a:prstGeom>
          <a:solidFill>
            <a:srgbClr val="0C095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459" name="Google Shape;459;p54"/>
          <p:cNvSpPr/>
          <p:nvPr/>
        </p:nvSpPr>
        <p:spPr>
          <a:xfrm>
            <a:off x="6256650" y="1487425"/>
            <a:ext cx="2200500" cy="638400"/>
          </a:xfrm>
          <a:prstGeom prst="roundRect">
            <a:avLst>
              <a:gd fmla="val 16667" name="adj"/>
            </a:avLst>
          </a:prstGeom>
          <a:solidFill>
            <a:srgbClr val="0C095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460" name="Google Shape;460;p54"/>
          <p:cNvSpPr/>
          <p:nvPr/>
        </p:nvSpPr>
        <p:spPr>
          <a:xfrm>
            <a:off x="3219150" y="1463775"/>
            <a:ext cx="2200500" cy="638400"/>
          </a:xfrm>
          <a:prstGeom prst="roundRect">
            <a:avLst>
              <a:gd fmla="val 16667" name="adj"/>
            </a:avLst>
          </a:prstGeom>
          <a:solidFill>
            <a:srgbClr val="0C095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461" name="Google Shape;461;p54"/>
          <p:cNvSpPr/>
          <p:nvPr/>
        </p:nvSpPr>
        <p:spPr>
          <a:xfrm>
            <a:off x="630950" y="1463775"/>
            <a:ext cx="1868100" cy="638400"/>
          </a:xfrm>
          <a:prstGeom prst="roundRect">
            <a:avLst>
              <a:gd fmla="val 16667" name="adj"/>
            </a:avLst>
          </a:prstGeom>
          <a:solidFill>
            <a:srgbClr val="0C095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462" name="Google Shape;462;p54"/>
          <p:cNvSpPr txBox="1"/>
          <p:nvPr/>
        </p:nvSpPr>
        <p:spPr>
          <a:xfrm>
            <a:off x="655250" y="1552375"/>
            <a:ext cx="2151900" cy="50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2"/>
                </a:solidFill>
                <a:latin typeface="Nanum Gothic"/>
                <a:ea typeface="Nanum Gothic"/>
                <a:cs typeface="Nanum Gothic"/>
                <a:sym typeface="Nanum Gothic"/>
              </a:rPr>
              <a:t>Data Collection</a:t>
            </a:r>
            <a:endParaRPr sz="1800">
              <a:solidFill>
                <a:schemeClr val="lt2"/>
              </a:solidFill>
              <a:latin typeface="Nanum Gothic"/>
              <a:ea typeface="Nanum Gothic"/>
              <a:cs typeface="Nanum Gothic"/>
              <a:sym typeface="Nanum Gothic"/>
            </a:endParaRPr>
          </a:p>
        </p:txBody>
      </p:sp>
      <p:sp>
        <p:nvSpPr>
          <p:cNvPr id="463" name="Google Shape;463;p54"/>
          <p:cNvSpPr txBox="1"/>
          <p:nvPr/>
        </p:nvSpPr>
        <p:spPr>
          <a:xfrm>
            <a:off x="3219150" y="1416475"/>
            <a:ext cx="2151900" cy="50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Nanum Gothic"/>
                <a:ea typeface="Nanum Gothic"/>
                <a:cs typeface="Nanum Gothic"/>
                <a:sym typeface="Nanum Gothic"/>
              </a:rPr>
              <a:t>Data Cleaning and Preparation</a:t>
            </a:r>
            <a:endParaRPr sz="1800">
              <a:solidFill>
                <a:schemeClr val="lt2"/>
              </a:solidFill>
              <a:latin typeface="Nanum Gothic"/>
              <a:ea typeface="Nanum Gothic"/>
              <a:cs typeface="Nanum Gothic"/>
              <a:sym typeface="Nanum Gothic"/>
            </a:endParaRPr>
          </a:p>
        </p:txBody>
      </p:sp>
      <p:sp>
        <p:nvSpPr>
          <p:cNvPr id="464" name="Google Shape;464;p54"/>
          <p:cNvSpPr txBox="1"/>
          <p:nvPr/>
        </p:nvSpPr>
        <p:spPr>
          <a:xfrm>
            <a:off x="6139750" y="1552375"/>
            <a:ext cx="2397600" cy="50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accent1"/>
                </a:solidFill>
                <a:latin typeface="Nanum Gothic"/>
                <a:ea typeface="Nanum Gothic"/>
                <a:cs typeface="Nanum Gothic"/>
                <a:sym typeface="Nanum Gothic"/>
              </a:rPr>
              <a:t>Descriptive Analysis</a:t>
            </a:r>
            <a:endParaRPr sz="1800">
              <a:solidFill>
                <a:schemeClr val="accent1"/>
              </a:solidFill>
              <a:latin typeface="Nanum Gothic"/>
              <a:ea typeface="Nanum Gothic"/>
              <a:cs typeface="Nanum Gothic"/>
              <a:sym typeface="Nanum Gothic"/>
            </a:endParaRPr>
          </a:p>
        </p:txBody>
      </p:sp>
      <p:sp>
        <p:nvSpPr>
          <p:cNvPr id="465" name="Google Shape;465;p54"/>
          <p:cNvSpPr txBox="1"/>
          <p:nvPr/>
        </p:nvSpPr>
        <p:spPr>
          <a:xfrm>
            <a:off x="606650" y="3578975"/>
            <a:ext cx="2151900" cy="50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Nanum Gothic"/>
                <a:ea typeface="Nanum Gothic"/>
                <a:cs typeface="Nanum Gothic"/>
                <a:sym typeface="Nanum Gothic"/>
              </a:rPr>
              <a:t>Visualisation</a:t>
            </a:r>
            <a:endParaRPr sz="1800">
              <a:solidFill>
                <a:schemeClr val="lt2"/>
              </a:solidFill>
              <a:latin typeface="Nanum Gothic"/>
              <a:ea typeface="Nanum Gothic"/>
              <a:cs typeface="Nanum Gothic"/>
              <a:sym typeface="Nanum Gothic"/>
            </a:endParaRPr>
          </a:p>
          <a:p>
            <a:pPr indent="0" lvl="0" marL="0" rtl="0" algn="l">
              <a:spcBef>
                <a:spcPts val="0"/>
              </a:spcBef>
              <a:spcAft>
                <a:spcPts val="0"/>
              </a:spcAft>
              <a:buNone/>
            </a:pPr>
            <a:r>
              <a:t/>
            </a:r>
            <a:endParaRPr sz="1800">
              <a:solidFill>
                <a:schemeClr val="lt2"/>
              </a:solidFill>
              <a:latin typeface="Nanum Gothic"/>
              <a:ea typeface="Nanum Gothic"/>
              <a:cs typeface="Nanum Gothic"/>
              <a:sym typeface="Nanum Gothic"/>
            </a:endParaRPr>
          </a:p>
        </p:txBody>
      </p:sp>
      <p:cxnSp>
        <p:nvCxnSpPr>
          <p:cNvPr id="466" name="Google Shape;466;p54"/>
          <p:cNvCxnSpPr>
            <a:stCxn id="459" idx="2"/>
            <a:endCxn id="465" idx="0"/>
          </p:cNvCxnSpPr>
          <p:nvPr/>
        </p:nvCxnSpPr>
        <p:spPr>
          <a:xfrm rot="5400000">
            <a:off x="3793200" y="15325"/>
            <a:ext cx="1453200" cy="5674200"/>
          </a:xfrm>
          <a:prstGeom prst="bentConnector3">
            <a:avLst>
              <a:gd fmla="val 49998" name="adj1"/>
            </a:avLst>
          </a:prstGeom>
          <a:noFill/>
          <a:ln cap="flat" cmpd="sng" w="38100">
            <a:solidFill>
              <a:srgbClr val="0C0951"/>
            </a:solidFill>
            <a:prstDash val="solid"/>
            <a:round/>
            <a:headEnd len="med" w="med" type="none"/>
            <a:tailEnd len="med" w="med" type="none"/>
          </a:ln>
        </p:spPr>
      </p:cxnSp>
      <p:cxnSp>
        <p:nvCxnSpPr>
          <p:cNvPr id="467" name="Google Shape;467;p54"/>
          <p:cNvCxnSpPr/>
          <p:nvPr/>
        </p:nvCxnSpPr>
        <p:spPr>
          <a:xfrm flipH="1" rot="10800000">
            <a:off x="2807150" y="3870050"/>
            <a:ext cx="839400" cy="9000"/>
          </a:xfrm>
          <a:prstGeom prst="straightConnector1">
            <a:avLst/>
          </a:prstGeom>
          <a:noFill/>
          <a:ln cap="flat" cmpd="sng" w="38100">
            <a:solidFill>
              <a:srgbClr val="0C0951"/>
            </a:solidFill>
            <a:prstDash val="solid"/>
            <a:round/>
            <a:headEnd len="med" w="med" type="none"/>
            <a:tailEnd len="med" w="med" type="none"/>
          </a:ln>
        </p:spPr>
      </p:cxnSp>
      <p:sp>
        <p:nvSpPr>
          <p:cNvPr id="468" name="Google Shape;468;p54"/>
          <p:cNvSpPr txBox="1"/>
          <p:nvPr/>
        </p:nvSpPr>
        <p:spPr>
          <a:xfrm>
            <a:off x="3646550" y="3578975"/>
            <a:ext cx="2151900" cy="50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2"/>
                </a:solidFill>
                <a:latin typeface="Nanum Gothic"/>
                <a:ea typeface="Nanum Gothic"/>
                <a:cs typeface="Nanum Gothic"/>
                <a:sym typeface="Nanum Gothic"/>
              </a:rPr>
              <a:t>Recommendation</a:t>
            </a:r>
            <a:endParaRPr sz="1800">
              <a:solidFill>
                <a:schemeClr val="lt2"/>
              </a:solidFill>
              <a:latin typeface="Nanum Gothic"/>
              <a:ea typeface="Nanum Gothic"/>
              <a:cs typeface="Nanum Gothic"/>
              <a:sym typeface="Nanum Gothic"/>
            </a:endParaRPr>
          </a:p>
          <a:p>
            <a:pPr indent="0" lvl="0" marL="0" rtl="0" algn="l">
              <a:spcBef>
                <a:spcPts val="0"/>
              </a:spcBef>
              <a:spcAft>
                <a:spcPts val="0"/>
              </a:spcAft>
              <a:buNone/>
            </a:pPr>
            <a:r>
              <a:t/>
            </a:r>
            <a:endParaRPr sz="1800">
              <a:solidFill>
                <a:schemeClr val="lt2"/>
              </a:solidFill>
              <a:latin typeface="Nanum Gothic"/>
              <a:ea typeface="Nanum Gothic"/>
              <a:cs typeface="Nanum Gothic"/>
              <a:sym typeface="Nanum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72" name="Shape 472"/>
        <p:cNvGrpSpPr/>
        <p:nvPr/>
      </p:nvGrpSpPr>
      <p:grpSpPr>
        <a:xfrm>
          <a:off x="0" y="0"/>
          <a:ext cx="0" cy="0"/>
          <a:chOff x="0" y="0"/>
          <a:chExt cx="0" cy="0"/>
        </a:xfrm>
      </p:grpSpPr>
      <p:sp>
        <p:nvSpPr>
          <p:cNvPr id="473" name="Google Shape;473;p55">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55">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55">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76" name="Google Shape;476;p55"/>
          <p:cNvPicPr preferRelativeResize="0"/>
          <p:nvPr/>
        </p:nvPicPr>
        <p:blipFill>
          <a:blip r:embed="rId4">
            <a:alphaModFix/>
          </a:blip>
          <a:stretch>
            <a:fillRect/>
          </a:stretch>
        </p:blipFill>
        <p:spPr>
          <a:xfrm>
            <a:off x="0" y="0"/>
            <a:ext cx="2505075" cy="685800"/>
          </a:xfrm>
          <a:prstGeom prst="rect">
            <a:avLst/>
          </a:prstGeom>
          <a:noFill/>
          <a:ln>
            <a:noFill/>
          </a:ln>
        </p:spPr>
      </p:pic>
      <p:sp>
        <p:nvSpPr>
          <p:cNvPr id="477" name="Google Shape;477;p55"/>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478" name="Google Shape;478;p55"/>
          <p:cNvSpPr txBox="1"/>
          <p:nvPr/>
        </p:nvSpPr>
        <p:spPr>
          <a:xfrm>
            <a:off x="2688250" y="97300"/>
            <a:ext cx="62949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3200">
                <a:solidFill>
                  <a:schemeClr val="dk2"/>
                </a:solidFill>
                <a:latin typeface="Nanum Gothic"/>
                <a:ea typeface="Nanum Gothic"/>
                <a:cs typeface="Nanum Gothic"/>
                <a:sym typeface="Nanum Gothic"/>
              </a:rPr>
              <a:t>BACKGROUND SITUATION</a:t>
            </a:r>
            <a:endParaRPr sz="1900">
              <a:solidFill>
                <a:schemeClr val="accent1"/>
              </a:solidFill>
              <a:latin typeface="Abhaya Libre"/>
              <a:ea typeface="Abhaya Libre"/>
              <a:cs typeface="Abhaya Libre"/>
              <a:sym typeface="Abhaya Libre"/>
            </a:endParaRPr>
          </a:p>
        </p:txBody>
      </p:sp>
      <p:pic>
        <p:nvPicPr>
          <p:cNvPr id="479" name="Google Shape;479;p55"/>
          <p:cNvPicPr preferRelativeResize="0"/>
          <p:nvPr/>
        </p:nvPicPr>
        <p:blipFill>
          <a:blip r:embed="rId5">
            <a:alphaModFix/>
          </a:blip>
          <a:stretch>
            <a:fillRect/>
          </a:stretch>
        </p:blipFill>
        <p:spPr>
          <a:xfrm>
            <a:off x="196658" y="1203740"/>
            <a:ext cx="795000" cy="794975"/>
          </a:xfrm>
          <a:prstGeom prst="rect">
            <a:avLst/>
          </a:prstGeom>
          <a:noFill/>
          <a:ln>
            <a:noFill/>
          </a:ln>
        </p:spPr>
      </p:pic>
      <p:sp>
        <p:nvSpPr>
          <p:cNvPr id="480" name="Google Shape;480;p55"/>
          <p:cNvSpPr txBox="1"/>
          <p:nvPr/>
        </p:nvSpPr>
        <p:spPr>
          <a:xfrm>
            <a:off x="1065750" y="1203750"/>
            <a:ext cx="4568400" cy="63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rgbClr val="0C0951"/>
                </a:solidFill>
                <a:latin typeface="Nanum Gothic"/>
                <a:ea typeface="Nanum Gothic"/>
                <a:cs typeface="Nanum Gothic"/>
                <a:sym typeface="Nanum Gothic"/>
              </a:rPr>
              <a:t>Location</a:t>
            </a:r>
            <a:endParaRPr b="1" sz="2000">
              <a:solidFill>
                <a:srgbClr val="0C0951"/>
              </a:solidFill>
              <a:latin typeface="Nanum Gothic"/>
              <a:ea typeface="Nanum Gothic"/>
              <a:cs typeface="Nanum Gothic"/>
              <a:sym typeface="Nanum Gothic"/>
            </a:endParaRPr>
          </a:p>
          <a:p>
            <a:pPr indent="0" lvl="0" marL="0" rtl="0" algn="l">
              <a:spcBef>
                <a:spcPts val="0"/>
              </a:spcBef>
              <a:spcAft>
                <a:spcPts val="0"/>
              </a:spcAft>
              <a:buNone/>
            </a:pPr>
            <a:r>
              <a:rPr b="1" lang="en" sz="2000">
                <a:solidFill>
                  <a:srgbClr val="0C0951"/>
                </a:solidFill>
                <a:latin typeface="Nanum Gothic"/>
                <a:ea typeface="Nanum Gothic"/>
                <a:cs typeface="Nanum Gothic"/>
                <a:sym typeface="Nanum Gothic"/>
              </a:rPr>
              <a:t>Lisbon City Hotel, Portugal</a:t>
            </a:r>
            <a:endParaRPr b="1" sz="2000">
              <a:solidFill>
                <a:srgbClr val="0C0951"/>
              </a:solidFill>
              <a:latin typeface="Nanum Gothic"/>
              <a:ea typeface="Nanum Gothic"/>
              <a:cs typeface="Nanum Gothic"/>
              <a:sym typeface="Nanum Gothic"/>
            </a:endParaRPr>
          </a:p>
        </p:txBody>
      </p:sp>
      <p:pic>
        <p:nvPicPr>
          <p:cNvPr id="481" name="Google Shape;481;p55"/>
          <p:cNvPicPr preferRelativeResize="0"/>
          <p:nvPr/>
        </p:nvPicPr>
        <p:blipFill>
          <a:blip r:embed="rId6">
            <a:alphaModFix/>
          </a:blip>
          <a:stretch>
            <a:fillRect/>
          </a:stretch>
        </p:blipFill>
        <p:spPr>
          <a:xfrm rot="1888069">
            <a:off x="-794442" y="516702"/>
            <a:ext cx="5058683" cy="5336142"/>
          </a:xfrm>
          <a:prstGeom prst="rect">
            <a:avLst/>
          </a:prstGeom>
          <a:noFill/>
          <a:ln>
            <a:noFill/>
          </a:ln>
        </p:spPr>
      </p:pic>
      <p:sp>
        <p:nvSpPr>
          <p:cNvPr id="482" name="Google Shape;482;p55"/>
          <p:cNvSpPr txBox="1"/>
          <p:nvPr/>
        </p:nvSpPr>
        <p:spPr>
          <a:xfrm>
            <a:off x="3572950" y="2104800"/>
            <a:ext cx="5241300" cy="276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rgbClr val="1F1F1F"/>
                </a:solidFill>
                <a:latin typeface="Nanum Gothic"/>
                <a:ea typeface="Nanum Gothic"/>
                <a:cs typeface="Nanum Gothic"/>
                <a:sym typeface="Nanum Gothic"/>
              </a:rPr>
              <a:t>The city hotel finds itself operating amidst a dynamic backdrop that contributes to its distinct background situation, marked by a noteworthy phenomenon — </a:t>
            </a:r>
            <a:endParaRPr sz="2100">
              <a:solidFill>
                <a:srgbClr val="1F1F1F"/>
              </a:solidFill>
              <a:latin typeface="Nanum Gothic"/>
              <a:ea typeface="Nanum Gothic"/>
              <a:cs typeface="Nanum Gothic"/>
              <a:sym typeface="Nanum Gothic"/>
            </a:endParaRPr>
          </a:p>
          <a:p>
            <a:pPr indent="0" lvl="0" marL="0" rtl="0" algn="l">
              <a:spcBef>
                <a:spcPts val="0"/>
              </a:spcBef>
              <a:spcAft>
                <a:spcPts val="0"/>
              </a:spcAft>
              <a:buNone/>
            </a:pPr>
            <a:r>
              <a:rPr lang="en" sz="2100">
                <a:solidFill>
                  <a:srgbClr val="1F1F1F"/>
                </a:solidFill>
                <a:latin typeface="Nanum Gothic"/>
                <a:ea typeface="Nanum Gothic"/>
                <a:cs typeface="Nanum Gothic"/>
                <a:sym typeface="Nanum Gothic"/>
              </a:rPr>
              <a:t>a high cancellation rate although a booking demand is high.</a:t>
            </a:r>
            <a:endParaRPr sz="2300">
              <a:solidFill>
                <a:srgbClr val="1F1F1F"/>
              </a:solidFill>
              <a:latin typeface="Nanum Gothic"/>
              <a:ea typeface="Nanum Gothic"/>
              <a:cs typeface="Nanum Gothic"/>
              <a:sym typeface="Nanum Gothic"/>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86" name="Shape 486"/>
        <p:cNvGrpSpPr/>
        <p:nvPr/>
      </p:nvGrpSpPr>
      <p:grpSpPr>
        <a:xfrm>
          <a:off x="0" y="0"/>
          <a:ext cx="0" cy="0"/>
          <a:chOff x="0" y="0"/>
          <a:chExt cx="0" cy="0"/>
        </a:xfrm>
      </p:grpSpPr>
      <p:sp>
        <p:nvSpPr>
          <p:cNvPr id="487" name="Google Shape;487;p56">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56">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56">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90" name="Google Shape;490;p56"/>
          <p:cNvPicPr preferRelativeResize="0"/>
          <p:nvPr/>
        </p:nvPicPr>
        <p:blipFill>
          <a:blip r:embed="rId4">
            <a:alphaModFix/>
          </a:blip>
          <a:stretch>
            <a:fillRect/>
          </a:stretch>
        </p:blipFill>
        <p:spPr>
          <a:xfrm>
            <a:off x="0" y="0"/>
            <a:ext cx="2505075" cy="685800"/>
          </a:xfrm>
          <a:prstGeom prst="rect">
            <a:avLst/>
          </a:prstGeom>
          <a:noFill/>
          <a:ln>
            <a:noFill/>
          </a:ln>
        </p:spPr>
      </p:pic>
      <p:sp>
        <p:nvSpPr>
          <p:cNvPr id="491" name="Google Shape;491;p56"/>
          <p:cNvSpPr txBox="1"/>
          <p:nvPr/>
        </p:nvSpPr>
        <p:spPr>
          <a:xfrm>
            <a:off x="6179000" y="241800"/>
            <a:ext cx="28833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600">
                <a:solidFill>
                  <a:schemeClr val="accent1"/>
                </a:solidFill>
                <a:latin typeface="Abhaya Libre"/>
                <a:ea typeface="Abhaya Libre"/>
                <a:cs typeface="Abhaya Libre"/>
                <a:sym typeface="Abhaya Libre"/>
              </a:rPr>
              <a:t>www.lisboncityhotel.com</a:t>
            </a:r>
            <a:endParaRPr sz="1900">
              <a:solidFill>
                <a:schemeClr val="accent1"/>
              </a:solidFill>
              <a:latin typeface="Abhaya Libre"/>
              <a:ea typeface="Abhaya Libre"/>
              <a:cs typeface="Abhaya Libre"/>
              <a:sym typeface="Abhaya Libre"/>
            </a:endParaRPr>
          </a:p>
        </p:txBody>
      </p:sp>
      <p:sp>
        <p:nvSpPr>
          <p:cNvPr id="492" name="Google Shape;492;p56"/>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493" name="Google Shape;493;p56"/>
          <p:cNvSpPr txBox="1"/>
          <p:nvPr/>
        </p:nvSpPr>
        <p:spPr>
          <a:xfrm>
            <a:off x="2880500" y="156600"/>
            <a:ext cx="61818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600">
                <a:solidFill>
                  <a:schemeClr val="accent1"/>
                </a:solidFill>
                <a:latin typeface="Nanum Gothic"/>
                <a:ea typeface="Nanum Gothic"/>
                <a:cs typeface="Nanum Gothic"/>
                <a:sym typeface="Nanum Gothic"/>
              </a:rPr>
              <a:t>TOTAL BOOKING VS TOTAL CANCEL</a:t>
            </a:r>
            <a:endParaRPr b="1" sz="2600">
              <a:solidFill>
                <a:schemeClr val="accent1"/>
              </a:solidFill>
              <a:latin typeface="Nanum Gothic"/>
              <a:ea typeface="Nanum Gothic"/>
              <a:cs typeface="Nanum Gothic"/>
              <a:sym typeface="Nanum Gothic"/>
            </a:endParaRPr>
          </a:p>
        </p:txBody>
      </p:sp>
      <p:sp>
        <p:nvSpPr>
          <p:cNvPr id="494" name="Google Shape;494;p56"/>
          <p:cNvSpPr txBox="1"/>
          <p:nvPr/>
        </p:nvSpPr>
        <p:spPr>
          <a:xfrm>
            <a:off x="6698275" y="1411500"/>
            <a:ext cx="2321400" cy="354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700">
                <a:solidFill>
                  <a:srgbClr val="274E13"/>
                </a:solidFill>
                <a:latin typeface="Nanum Gothic"/>
                <a:ea typeface="Nanum Gothic"/>
                <a:cs typeface="Nanum Gothic"/>
                <a:sym typeface="Nanum Gothic"/>
              </a:rPr>
              <a:t>Monthly cancellation</a:t>
            </a:r>
            <a:r>
              <a:rPr lang="en" sz="1700">
                <a:latin typeface="Nanum Gothic"/>
                <a:ea typeface="Nanum Gothic"/>
                <a:cs typeface="Nanum Gothic"/>
                <a:sym typeface="Nanum Gothic"/>
              </a:rPr>
              <a:t> have steady</a:t>
            </a:r>
            <a:r>
              <a:rPr b="1" lang="en" sz="1700">
                <a:solidFill>
                  <a:srgbClr val="38761D"/>
                </a:solidFill>
                <a:latin typeface="Nanum Gothic"/>
                <a:ea typeface="Nanum Gothic"/>
                <a:cs typeface="Nanum Gothic"/>
                <a:sym typeface="Nanum Gothic"/>
              </a:rPr>
              <a:t> level</a:t>
            </a:r>
            <a:r>
              <a:rPr lang="en" sz="1700">
                <a:latin typeface="Nanum Gothic"/>
                <a:ea typeface="Nanum Gothic"/>
                <a:cs typeface="Nanum Gothic"/>
                <a:sym typeface="Nanum Gothic"/>
              </a:rPr>
              <a:t> as the year progresses. January had the highest number of cancellation by total booking.  </a:t>
            </a:r>
            <a:endParaRPr sz="1700">
              <a:latin typeface="Nanum Gothic"/>
              <a:ea typeface="Nanum Gothic"/>
              <a:cs typeface="Nanum Gothic"/>
              <a:sym typeface="Nanum Gothic"/>
            </a:endParaRPr>
          </a:p>
        </p:txBody>
      </p:sp>
      <p:pic>
        <p:nvPicPr>
          <p:cNvPr id="495" name="Google Shape;495;p56"/>
          <p:cNvPicPr preferRelativeResize="0"/>
          <p:nvPr/>
        </p:nvPicPr>
        <p:blipFill>
          <a:blip r:embed="rId5">
            <a:alphaModFix/>
          </a:blip>
          <a:stretch>
            <a:fillRect/>
          </a:stretch>
        </p:blipFill>
        <p:spPr>
          <a:xfrm>
            <a:off x="76200" y="1411500"/>
            <a:ext cx="6556526" cy="2790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499" name="Shape 499"/>
        <p:cNvGrpSpPr/>
        <p:nvPr/>
      </p:nvGrpSpPr>
      <p:grpSpPr>
        <a:xfrm>
          <a:off x="0" y="0"/>
          <a:ext cx="0" cy="0"/>
          <a:chOff x="0" y="0"/>
          <a:chExt cx="0" cy="0"/>
        </a:xfrm>
      </p:grpSpPr>
      <p:sp>
        <p:nvSpPr>
          <p:cNvPr id="500" name="Google Shape;500;p57">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7">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7">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03" name="Google Shape;503;p57"/>
          <p:cNvPicPr preferRelativeResize="0"/>
          <p:nvPr/>
        </p:nvPicPr>
        <p:blipFill>
          <a:blip r:embed="rId4">
            <a:alphaModFix/>
          </a:blip>
          <a:stretch>
            <a:fillRect/>
          </a:stretch>
        </p:blipFill>
        <p:spPr>
          <a:xfrm>
            <a:off x="0" y="0"/>
            <a:ext cx="2505075" cy="685800"/>
          </a:xfrm>
          <a:prstGeom prst="rect">
            <a:avLst/>
          </a:prstGeom>
          <a:noFill/>
          <a:ln>
            <a:noFill/>
          </a:ln>
        </p:spPr>
      </p:pic>
      <p:sp>
        <p:nvSpPr>
          <p:cNvPr id="504" name="Google Shape;504;p57"/>
          <p:cNvSpPr/>
          <p:nvPr/>
        </p:nvSpPr>
        <p:spPr>
          <a:xfrm>
            <a:off x="2374750" y="0"/>
            <a:ext cx="6921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505" name="Google Shape;505;p57"/>
          <p:cNvSpPr txBox="1"/>
          <p:nvPr/>
        </p:nvSpPr>
        <p:spPr>
          <a:xfrm>
            <a:off x="2910200" y="156600"/>
            <a:ext cx="6152100" cy="3726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2100">
                <a:solidFill>
                  <a:schemeClr val="dk2"/>
                </a:solidFill>
                <a:latin typeface="Nanum Gothic"/>
                <a:ea typeface="Nanum Gothic"/>
                <a:cs typeface="Nanum Gothic"/>
                <a:sym typeface="Nanum Gothic"/>
              </a:rPr>
              <a:t>DISTRIBUTION CHANNEL - TOTAL BOOKING</a:t>
            </a:r>
            <a:endParaRPr>
              <a:solidFill>
                <a:schemeClr val="accent1"/>
              </a:solidFill>
              <a:latin typeface="Abhaya Libre"/>
              <a:ea typeface="Abhaya Libre"/>
              <a:cs typeface="Abhaya Libre"/>
              <a:sym typeface="Abhaya Libre"/>
            </a:endParaRPr>
          </a:p>
        </p:txBody>
      </p:sp>
      <p:sp>
        <p:nvSpPr>
          <p:cNvPr id="506" name="Google Shape;506;p57"/>
          <p:cNvSpPr/>
          <p:nvPr/>
        </p:nvSpPr>
        <p:spPr>
          <a:xfrm>
            <a:off x="3399400" y="1066000"/>
            <a:ext cx="1089600" cy="390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pic>
        <p:nvPicPr>
          <p:cNvPr id="507" name="Google Shape;507;p57"/>
          <p:cNvPicPr preferRelativeResize="0"/>
          <p:nvPr/>
        </p:nvPicPr>
        <p:blipFill>
          <a:blip r:embed="rId5">
            <a:alphaModFix/>
          </a:blip>
          <a:stretch>
            <a:fillRect/>
          </a:stretch>
        </p:blipFill>
        <p:spPr>
          <a:xfrm>
            <a:off x="247575" y="897675"/>
            <a:ext cx="5448248" cy="3899948"/>
          </a:xfrm>
          <a:prstGeom prst="rect">
            <a:avLst/>
          </a:prstGeom>
          <a:noFill/>
          <a:ln>
            <a:noFill/>
          </a:ln>
        </p:spPr>
      </p:pic>
      <p:pic>
        <p:nvPicPr>
          <p:cNvPr id="508" name="Google Shape;508;p57"/>
          <p:cNvPicPr preferRelativeResize="0"/>
          <p:nvPr/>
        </p:nvPicPr>
        <p:blipFill rotWithShape="1">
          <a:blip r:embed="rId6">
            <a:alphaModFix/>
          </a:blip>
          <a:srcRect b="85523" l="88964" r="0" t="0"/>
          <a:stretch/>
        </p:blipFill>
        <p:spPr>
          <a:xfrm>
            <a:off x="4237200" y="1347625"/>
            <a:ext cx="1009126" cy="685801"/>
          </a:xfrm>
          <a:prstGeom prst="rect">
            <a:avLst/>
          </a:prstGeom>
          <a:noFill/>
          <a:ln>
            <a:noFill/>
          </a:ln>
        </p:spPr>
      </p:pic>
      <p:sp>
        <p:nvSpPr>
          <p:cNvPr id="509" name="Google Shape;509;p57"/>
          <p:cNvSpPr txBox="1"/>
          <p:nvPr/>
        </p:nvSpPr>
        <p:spPr>
          <a:xfrm>
            <a:off x="5444900" y="1595925"/>
            <a:ext cx="2882400" cy="2816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700">
                <a:solidFill>
                  <a:srgbClr val="274E13"/>
                </a:solidFill>
                <a:latin typeface="Nanum Gothic"/>
                <a:ea typeface="Nanum Gothic"/>
                <a:cs typeface="Nanum Gothic"/>
                <a:sym typeface="Nanum Gothic"/>
              </a:rPr>
              <a:t>In d</a:t>
            </a:r>
            <a:r>
              <a:rPr lang="en" sz="1700">
                <a:solidFill>
                  <a:srgbClr val="274E13"/>
                </a:solidFill>
                <a:latin typeface="Nanum Gothic"/>
                <a:ea typeface="Nanum Gothic"/>
                <a:cs typeface="Nanum Gothic"/>
                <a:sym typeface="Nanum Gothic"/>
              </a:rPr>
              <a:t>istribution Channel, TA/TO (travel agent / tour operator), contributes the highest booking and also cancellation numbers.</a:t>
            </a: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rPr b="1" lang="en" sz="1700">
                <a:solidFill>
                  <a:srgbClr val="274E13"/>
                </a:solidFill>
                <a:latin typeface="Nanum Gothic"/>
                <a:ea typeface="Nanum Gothic"/>
                <a:cs typeface="Nanum Gothic"/>
                <a:sym typeface="Nanum Gothic"/>
              </a:rPr>
              <a:t>TA/TO contributes: </a:t>
            </a:r>
            <a:endParaRPr b="1"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rPr b="1" lang="en" sz="1700">
                <a:solidFill>
                  <a:srgbClr val="0C0951"/>
                </a:solidFill>
                <a:latin typeface="Nanum Gothic"/>
                <a:ea typeface="Nanum Gothic"/>
                <a:cs typeface="Nanum Gothic"/>
                <a:sym typeface="Nanum Gothic"/>
              </a:rPr>
              <a:t>55,85% of total booking</a:t>
            </a:r>
            <a:endParaRPr b="1" sz="1700">
              <a:solidFill>
                <a:srgbClr val="0C0951"/>
              </a:solidFill>
              <a:latin typeface="Nanum Gothic"/>
              <a:ea typeface="Nanum Gothic"/>
              <a:cs typeface="Nanum Gothic"/>
              <a:sym typeface="Nanum Gothic"/>
            </a:endParaRPr>
          </a:p>
          <a:p>
            <a:pPr indent="0" lvl="0" marL="0" rtl="0" algn="l">
              <a:spcBef>
                <a:spcPts val="0"/>
              </a:spcBef>
              <a:spcAft>
                <a:spcPts val="0"/>
              </a:spcAft>
              <a:buNone/>
            </a:pPr>
            <a:r>
              <a:rPr b="1" lang="en" sz="1700">
                <a:solidFill>
                  <a:srgbClr val="B45F06"/>
                </a:solidFill>
                <a:latin typeface="Nanum Gothic"/>
                <a:ea typeface="Nanum Gothic"/>
                <a:cs typeface="Nanum Gothic"/>
                <a:sym typeface="Nanum Gothic"/>
              </a:rPr>
              <a:t>and 27,52% of cancellation</a:t>
            </a:r>
            <a:r>
              <a:rPr b="1" lang="en" sz="1700">
                <a:solidFill>
                  <a:srgbClr val="274E13"/>
                </a:solidFill>
                <a:latin typeface="Nanum Gothic"/>
                <a:ea typeface="Nanum Gothic"/>
                <a:cs typeface="Nanum Gothic"/>
                <a:sym typeface="Nanum Gothic"/>
              </a:rPr>
              <a:t> for City Hotel</a:t>
            </a:r>
            <a:endParaRPr b="1"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t/>
            </a:r>
            <a:endParaRPr b="1"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t/>
            </a:r>
            <a:endParaRPr sz="1700">
              <a:latin typeface="Nanum Gothic"/>
              <a:ea typeface="Nanum Gothic"/>
              <a:cs typeface="Nanum Gothic"/>
              <a:sym typeface="Nanum Gothic"/>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13" name="Shape 513"/>
        <p:cNvGrpSpPr/>
        <p:nvPr/>
      </p:nvGrpSpPr>
      <p:grpSpPr>
        <a:xfrm>
          <a:off x="0" y="0"/>
          <a:ext cx="0" cy="0"/>
          <a:chOff x="0" y="0"/>
          <a:chExt cx="0" cy="0"/>
        </a:xfrm>
      </p:grpSpPr>
      <p:sp>
        <p:nvSpPr>
          <p:cNvPr id="514" name="Google Shape;514;p58"/>
          <p:cNvSpPr/>
          <p:nvPr/>
        </p:nvSpPr>
        <p:spPr>
          <a:xfrm>
            <a:off x="-217400" y="0"/>
            <a:ext cx="9513900" cy="685800"/>
          </a:xfrm>
          <a:prstGeom prst="rect">
            <a:avLst/>
          </a:prstGeom>
          <a:solidFill>
            <a:srgbClr val="0C095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sp>
        <p:nvSpPr>
          <p:cNvPr id="515" name="Google Shape;515;p58">
            <a:hlinkClick action="ppaction://hlinksldjump" r:id="rId3"/>
          </p:cNvPr>
          <p:cNvSpPr/>
          <p:nvPr/>
        </p:nvSpPr>
        <p:spPr>
          <a:xfrm>
            <a:off x="8800034" y="2500037"/>
            <a:ext cx="128263" cy="126003"/>
          </a:xfrm>
          <a:custGeom>
            <a:rect b="b" l="l" r="r" t="t"/>
            <a:pathLst>
              <a:path extrusionOk="0" h="209134" w="212885">
                <a:moveTo>
                  <a:pt x="106442" y="0"/>
                </a:moveTo>
                <a:cubicBezTo>
                  <a:pt x="101296" y="0"/>
                  <a:pt x="96467" y="2010"/>
                  <a:pt x="92840" y="5637"/>
                </a:cubicBezTo>
                <a:lnTo>
                  <a:pt x="7574" y="90903"/>
                </a:lnTo>
                <a:cubicBezTo>
                  <a:pt x="7525" y="90928"/>
                  <a:pt x="7501" y="90977"/>
                  <a:pt x="7476" y="91001"/>
                </a:cubicBezTo>
                <a:cubicBezTo>
                  <a:pt x="1" y="98501"/>
                  <a:pt x="25" y="110682"/>
                  <a:pt x="7525" y="118181"/>
                </a:cubicBezTo>
                <a:cubicBezTo>
                  <a:pt x="10932" y="121613"/>
                  <a:pt x="15466" y="123598"/>
                  <a:pt x="20294" y="123794"/>
                </a:cubicBezTo>
                <a:cubicBezTo>
                  <a:pt x="20490" y="123818"/>
                  <a:pt x="20686" y="123818"/>
                  <a:pt x="20882" y="123818"/>
                </a:cubicBezTo>
                <a:lnTo>
                  <a:pt x="24289" y="123818"/>
                </a:lnTo>
                <a:lnTo>
                  <a:pt x="24289" y="186610"/>
                </a:lnTo>
                <a:cubicBezTo>
                  <a:pt x="24289" y="199036"/>
                  <a:pt x="34387" y="209133"/>
                  <a:pt x="46813" y="209133"/>
                </a:cubicBezTo>
                <a:lnTo>
                  <a:pt x="80194" y="209133"/>
                </a:lnTo>
                <a:cubicBezTo>
                  <a:pt x="83576" y="209133"/>
                  <a:pt x="86321" y="206388"/>
                  <a:pt x="86321" y="203006"/>
                </a:cubicBezTo>
                <a:lnTo>
                  <a:pt x="86321" y="153793"/>
                </a:lnTo>
                <a:cubicBezTo>
                  <a:pt x="86321" y="148131"/>
                  <a:pt x="90928" y="143523"/>
                  <a:pt x="96614" y="143523"/>
                </a:cubicBezTo>
                <a:lnTo>
                  <a:pt x="116295" y="143523"/>
                </a:lnTo>
                <a:cubicBezTo>
                  <a:pt x="121956" y="143523"/>
                  <a:pt x="126564" y="148131"/>
                  <a:pt x="126564" y="153793"/>
                </a:cubicBezTo>
                <a:lnTo>
                  <a:pt x="126564" y="203006"/>
                </a:lnTo>
                <a:cubicBezTo>
                  <a:pt x="126564" y="206388"/>
                  <a:pt x="129309" y="209133"/>
                  <a:pt x="132691" y="209133"/>
                </a:cubicBezTo>
                <a:lnTo>
                  <a:pt x="166072" y="209133"/>
                </a:lnTo>
                <a:cubicBezTo>
                  <a:pt x="178498" y="209133"/>
                  <a:pt x="188620" y="199036"/>
                  <a:pt x="188620" y="186610"/>
                </a:cubicBezTo>
                <a:lnTo>
                  <a:pt x="188620" y="123818"/>
                </a:lnTo>
                <a:lnTo>
                  <a:pt x="191757" y="123818"/>
                </a:lnTo>
                <a:cubicBezTo>
                  <a:pt x="196904" y="123818"/>
                  <a:pt x="201733" y="121833"/>
                  <a:pt x="205384" y="118181"/>
                </a:cubicBezTo>
                <a:cubicBezTo>
                  <a:pt x="212884" y="110682"/>
                  <a:pt x="212884" y="98476"/>
                  <a:pt x="205384" y="90977"/>
                </a:cubicBezTo>
                <a:lnTo>
                  <a:pt x="205384" y="90952"/>
                </a:lnTo>
                <a:lnTo>
                  <a:pt x="120069" y="5637"/>
                </a:lnTo>
                <a:cubicBezTo>
                  <a:pt x="116417" y="2010"/>
                  <a:pt x="111589" y="0"/>
                  <a:pt x="106442" y="0"/>
                </a:cubicBezTo>
                <a:close/>
              </a:path>
            </a:pathLst>
          </a:cu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58">
            <a:hlinkClick action="ppaction://hlinkshowjump?jump=previousslide"/>
          </p:cNvPr>
          <p:cNvSpPr/>
          <p:nvPr/>
        </p:nvSpPr>
        <p:spPr>
          <a:xfrm rot="-5400000">
            <a:off x="8841708" y="2282123"/>
            <a:ext cx="450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8">
            <a:hlinkClick action="ppaction://hlinkshowjump?jump=nextslide"/>
          </p:cNvPr>
          <p:cNvSpPr/>
          <p:nvPr/>
        </p:nvSpPr>
        <p:spPr>
          <a:xfrm rot="5400000">
            <a:off x="8835292" y="2755177"/>
            <a:ext cx="57600" cy="99900"/>
          </a:xfrm>
          <a:prstGeom prst="chevron">
            <a:avLst>
              <a:gd fmla="val 10000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18" name="Google Shape;518;p58"/>
          <p:cNvPicPr preferRelativeResize="0"/>
          <p:nvPr/>
        </p:nvPicPr>
        <p:blipFill>
          <a:blip r:embed="rId4">
            <a:alphaModFix/>
          </a:blip>
          <a:stretch>
            <a:fillRect/>
          </a:stretch>
        </p:blipFill>
        <p:spPr>
          <a:xfrm>
            <a:off x="0" y="0"/>
            <a:ext cx="2505075" cy="685800"/>
          </a:xfrm>
          <a:prstGeom prst="rect">
            <a:avLst/>
          </a:prstGeom>
          <a:noFill/>
          <a:ln>
            <a:noFill/>
          </a:ln>
        </p:spPr>
      </p:pic>
      <p:sp>
        <p:nvSpPr>
          <p:cNvPr id="519" name="Google Shape;519;p58"/>
          <p:cNvSpPr txBox="1"/>
          <p:nvPr/>
        </p:nvSpPr>
        <p:spPr>
          <a:xfrm>
            <a:off x="4326119" y="172075"/>
            <a:ext cx="5022000" cy="816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900">
                <a:solidFill>
                  <a:schemeClr val="lt2"/>
                </a:solidFill>
                <a:latin typeface="Nanum Gothic"/>
                <a:ea typeface="Nanum Gothic"/>
                <a:cs typeface="Nanum Gothic"/>
                <a:sym typeface="Nanum Gothic"/>
              </a:rPr>
              <a:t>MARKET SEGMENT - TOTAL BOOKING</a:t>
            </a:r>
            <a:endParaRPr b="1" sz="1600">
              <a:solidFill>
                <a:schemeClr val="lt2"/>
              </a:solidFill>
              <a:latin typeface="Nanum Gothic"/>
              <a:ea typeface="Nanum Gothic"/>
              <a:cs typeface="Nanum Gothic"/>
              <a:sym typeface="Nanum Gothic"/>
            </a:endParaRPr>
          </a:p>
        </p:txBody>
      </p:sp>
      <p:sp>
        <p:nvSpPr>
          <p:cNvPr id="520" name="Google Shape;520;p58"/>
          <p:cNvSpPr/>
          <p:nvPr/>
        </p:nvSpPr>
        <p:spPr>
          <a:xfrm>
            <a:off x="3399400" y="1066000"/>
            <a:ext cx="1089600" cy="390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Nanum Gothic"/>
              <a:ea typeface="Nanum Gothic"/>
              <a:cs typeface="Nanum Gothic"/>
              <a:sym typeface="Nanum Gothic"/>
            </a:endParaRPr>
          </a:p>
        </p:txBody>
      </p:sp>
      <p:pic>
        <p:nvPicPr>
          <p:cNvPr id="521" name="Google Shape;521;p58"/>
          <p:cNvPicPr preferRelativeResize="0"/>
          <p:nvPr/>
        </p:nvPicPr>
        <p:blipFill rotWithShape="1">
          <a:blip r:embed="rId5">
            <a:alphaModFix/>
          </a:blip>
          <a:srcRect b="85523" l="88964" r="0" t="0"/>
          <a:stretch/>
        </p:blipFill>
        <p:spPr>
          <a:xfrm>
            <a:off x="4326125" y="1623775"/>
            <a:ext cx="1009126" cy="685801"/>
          </a:xfrm>
          <a:prstGeom prst="rect">
            <a:avLst/>
          </a:prstGeom>
          <a:noFill/>
          <a:ln>
            <a:noFill/>
          </a:ln>
        </p:spPr>
      </p:pic>
      <p:pic>
        <p:nvPicPr>
          <p:cNvPr id="522" name="Google Shape;522;p58"/>
          <p:cNvPicPr preferRelativeResize="0"/>
          <p:nvPr/>
        </p:nvPicPr>
        <p:blipFill rotWithShape="1">
          <a:blip r:embed="rId6">
            <a:alphaModFix/>
          </a:blip>
          <a:srcRect b="0" l="0" r="-948" t="5114"/>
          <a:stretch/>
        </p:blipFill>
        <p:spPr>
          <a:xfrm>
            <a:off x="155575" y="1166963"/>
            <a:ext cx="5374300" cy="3709477"/>
          </a:xfrm>
          <a:prstGeom prst="rect">
            <a:avLst/>
          </a:prstGeom>
          <a:noFill/>
          <a:ln>
            <a:noFill/>
          </a:ln>
        </p:spPr>
      </p:pic>
      <p:sp>
        <p:nvSpPr>
          <p:cNvPr id="523" name="Google Shape;523;p58"/>
          <p:cNvSpPr txBox="1"/>
          <p:nvPr/>
        </p:nvSpPr>
        <p:spPr>
          <a:xfrm>
            <a:off x="5337125" y="1736975"/>
            <a:ext cx="3000000" cy="227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700">
                <a:solidFill>
                  <a:srgbClr val="274E13"/>
                </a:solidFill>
                <a:latin typeface="Nanum Gothic"/>
                <a:ea typeface="Nanum Gothic"/>
                <a:cs typeface="Nanum Gothic"/>
                <a:sym typeface="Nanum Gothic"/>
              </a:rPr>
              <a:t>In market segment, </a:t>
            </a:r>
            <a:r>
              <a:rPr lang="en" sz="1700">
                <a:solidFill>
                  <a:srgbClr val="274E13"/>
                </a:solidFill>
                <a:latin typeface="Nanum Gothic"/>
                <a:ea typeface="Nanum Gothic"/>
                <a:cs typeface="Nanum Gothic"/>
                <a:sym typeface="Nanum Gothic"/>
              </a:rPr>
              <a:t>Online</a:t>
            </a:r>
            <a:r>
              <a:rPr lang="en" sz="1700">
                <a:solidFill>
                  <a:srgbClr val="274E13"/>
                </a:solidFill>
                <a:latin typeface="Nanum Gothic"/>
                <a:ea typeface="Nanum Gothic"/>
                <a:cs typeface="Nanum Gothic"/>
                <a:sym typeface="Nanum Gothic"/>
              </a:rPr>
              <a:t> TA, contributes the highest booking and also cancellation numbers.</a:t>
            </a:r>
            <a:endParaRPr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rPr b="1" lang="en" sz="1700">
                <a:solidFill>
                  <a:srgbClr val="274E13"/>
                </a:solidFill>
                <a:latin typeface="Nanum Gothic"/>
                <a:ea typeface="Nanum Gothic"/>
                <a:cs typeface="Nanum Gothic"/>
                <a:sym typeface="Nanum Gothic"/>
              </a:rPr>
              <a:t>Online TA</a:t>
            </a:r>
            <a:r>
              <a:rPr b="1" lang="en" sz="1700">
                <a:solidFill>
                  <a:srgbClr val="274E13"/>
                </a:solidFill>
                <a:latin typeface="Nanum Gothic"/>
                <a:ea typeface="Nanum Gothic"/>
                <a:cs typeface="Nanum Gothic"/>
                <a:sym typeface="Nanum Gothic"/>
              </a:rPr>
              <a:t> contributes: </a:t>
            </a:r>
            <a:endParaRPr b="1" sz="1700">
              <a:solidFill>
                <a:srgbClr val="274E13"/>
              </a:solidFill>
              <a:latin typeface="Nanum Gothic"/>
              <a:ea typeface="Nanum Gothic"/>
              <a:cs typeface="Nanum Gothic"/>
              <a:sym typeface="Nanum Gothic"/>
            </a:endParaRPr>
          </a:p>
          <a:p>
            <a:pPr indent="0" lvl="0" marL="0" rtl="0" algn="l">
              <a:spcBef>
                <a:spcPts val="0"/>
              </a:spcBef>
              <a:spcAft>
                <a:spcPts val="0"/>
              </a:spcAft>
              <a:buNone/>
            </a:pPr>
            <a:r>
              <a:rPr b="1" lang="en" sz="1700">
                <a:solidFill>
                  <a:srgbClr val="0C0951"/>
                </a:solidFill>
                <a:latin typeface="Nanum Gothic"/>
                <a:ea typeface="Nanum Gothic"/>
                <a:cs typeface="Nanum Gothic"/>
                <a:sym typeface="Nanum Gothic"/>
              </a:rPr>
              <a:t>41,88</a:t>
            </a:r>
            <a:r>
              <a:rPr b="1" lang="en" sz="1700">
                <a:solidFill>
                  <a:srgbClr val="0C0951"/>
                </a:solidFill>
                <a:latin typeface="Nanum Gothic"/>
                <a:ea typeface="Nanum Gothic"/>
                <a:cs typeface="Nanum Gothic"/>
                <a:sym typeface="Nanum Gothic"/>
              </a:rPr>
              <a:t>% of total booking</a:t>
            </a:r>
            <a:endParaRPr b="1" sz="1700">
              <a:solidFill>
                <a:srgbClr val="0C0951"/>
              </a:solidFill>
              <a:latin typeface="Nanum Gothic"/>
              <a:ea typeface="Nanum Gothic"/>
              <a:cs typeface="Nanum Gothic"/>
              <a:sym typeface="Nanum Gothic"/>
            </a:endParaRPr>
          </a:p>
          <a:p>
            <a:pPr indent="0" lvl="0" marL="0" rtl="0" algn="l">
              <a:spcBef>
                <a:spcPts val="0"/>
              </a:spcBef>
              <a:spcAft>
                <a:spcPts val="0"/>
              </a:spcAft>
              <a:buNone/>
            </a:pPr>
            <a:r>
              <a:rPr b="1" lang="en" sz="1700">
                <a:solidFill>
                  <a:srgbClr val="E69138"/>
                </a:solidFill>
                <a:latin typeface="Nanum Gothic"/>
                <a:ea typeface="Nanum Gothic"/>
                <a:cs typeface="Nanum Gothic"/>
                <a:sym typeface="Nanum Gothic"/>
              </a:rPr>
              <a:t>and 23,62% of cancellation</a:t>
            </a:r>
            <a:r>
              <a:rPr b="1" lang="en" sz="1700">
                <a:solidFill>
                  <a:srgbClr val="274E13"/>
                </a:solidFill>
                <a:latin typeface="Nanum Gothic"/>
                <a:ea typeface="Nanum Gothic"/>
                <a:cs typeface="Nanum Gothic"/>
                <a:sym typeface="Nanum Gothic"/>
              </a:rPr>
              <a:t> for City Hotel</a:t>
            </a:r>
            <a:endParaRPr/>
          </a:p>
        </p:txBody>
      </p:sp>
    </p:spTree>
  </p:cSld>
  <p:clrMapOvr>
    <a:masterClrMapping/>
  </p:clrMapOvr>
</p:sld>
</file>

<file path=ppt/theme/theme1.xml><?xml version="1.0" encoding="utf-8"?>
<a:theme xmlns:a="http://schemas.openxmlformats.org/drawingml/2006/main" xmlns:r="http://schemas.openxmlformats.org/officeDocument/2006/relationships" name="Hotel Chain Company Profile by Slidesgo">
  <a:themeElements>
    <a:clrScheme name="Simple Light">
      <a:dk1>
        <a:srgbClr val="1B1B1B"/>
      </a:dk1>
      <a:lt1>
        <a:srgbClr val="F4EAE5"/>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1B1B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